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 autoCompressPictures="0">
  <p:sldMasterIdLst>
    <p:sldMasterId id="2147483870" r:id="rId1"/>
  </p:sldMasterIdLst>
  <p:notesMasterIdLst>
    <p:notesMasterId r:id="rId113"/>
  </p:notesMasterIdLst>
  <p:handoutMasterIdLst>
    <p:handoutMasterId r:id="rId114"/>
  </p:handoutMasterIdLst>
  <p:sldIdLst>
    <p:sldId id="496" r:id="rId2"/>
    <p:sldId id="332" r:id="rId3"/>
    <p:sldId id="324" r:id="rId4"/>
    <p:sldId id="311" r:id="rId5"/>
    <p:sldId id="266" r:id="rId6"/>
    <p:sldId id="309" r:id="rId7"/>
    <p:sldId id="294" r:id="rId8"/>
    <p:sldId id="338" r:id="rId9"/>
    <p:sldId id="340" r:id="rId10"/>
    <p:sldId id="341" r:id="rId11"/>
    <p:sldId id="342" r:id="rId12"/>
    <p:sldId id="513" r:id="rId13"/>
    <p:sldId id="517" r:id="rId14"/>
    <p:sldId id="525" r:id="rId15"/>
    <p:sldId id="524" r:id="rId16"/>
    <p:sldId id="526" r:id="rId17"/>
    <p:sldId id="382" r:id="rId18"/>
    <p:sldId id="528" r:id="rId19"/>
    <p:sldId id="529" r:id="rId20"/>
    <p:sldId id="366" r:id="rId21"/>
    <p:sldId id="388" r:id="rId22"/>
    <p:sldId id="501" r:id="rId23"/>
    <p:sldId id="505" r:id="rId24"/>
    <p:sldId id="506" r:id="rId25"/>
    <p:sldId id="271" r:id="rId26"/>
    <p:sldId id="358" r:id="rId27"/>
    <p:sldId id="490" r:id="rId28"/>
    <p:sldId id="273" r:id="rId29"/>
    <p:sldId id="263" r:id="rId30"/>
    <p:sldId id="469" r:id="rId31"/>
    <p:sldId id="488" r:id="rId32"/>
    <p:sldId id="279" r:id="rId33"/>
    <p:sldId id="362" r:id="rId34"/>
    <p:sldId id="364" r:id="rId35"/>
    <p:sldId id="564" r:id="rId36"/>
    <p:sldId id="565" r:id="rId37"/>
    <p:sldId id="566" r:id="rId38"/>
    <p:sldId id="577" r:id="rId39"/>
    <p:sldId id="280" r:id="rId40"/>
    <p:sldId id="478" r:id="rId41"/>
    <p:sldId id="479" r:id="rId42"/>
    <p:sldId id="480" r:id="rId43"/>
    <p:sldId id="411" r:id="rId44"/>
    <p:sldId id="530" r:id="rId45"/>
    <p:sldId id="531" r:id="rId46"/>
    <p:sldId id="532" r:id="rId47"/>
    <p:sldId id="412" r:id="rId48"/>
    <p:sldId id="533" r:id="rId49"/>
    <p:sldId id="534" r:id="rId50"/>
    <p:sldId id="535" r:id="rId51"/>
    <p:sldId id="563" r:id="rId52"/>
    <p:sldId id="562" r:id="rId53"/>
    <p:sldId id="537" r:id="rId54"/>
    <p:sldId id="474" r:id="rId55"/>
    <p:sldId id="580" r:id="rId56"/>
    <p:sldId id="281" r:id="rId57"/>
    <p:sldId id="573" r:id="rId58"/>
    <p:sldId id="482" r:id="rId59"/>
    <p:sldId id="561" r:id="rId60"/>
    <p:sldId id="453" r:id="rId61"/>
    <p:sldId id="538" r:id="rId62"/>
    <p:sldId id="542" r:id="rId63"/>
    <p:sldId id="543" r:id="rId64"/>
    <p:sldId id="544" r:id="rId65"/>
    <p:sldId id="545" r:id="rId66"/>
    <p:sldId id="549" r:id="rId67"/>
    <p:sldId id="550" r:id="rId68"/>
    <p:sldId id="551" r:id="rId69"/>
    <p:sldId id="584" r:id="rId70"/>
    <p:sldId id="459" r:id="rId71"/>
    <p:sldId id="539" r:id="rId72"/>
    <p:sldId id="491" r:id="rId73"/>
    <p:sldId id="581" r:id="rId74"/>
    <p:sldId id="282" r:id="rId75"/>
    <p:sldId id="483" r:id="rId76"/>
    <p:sldId id="484" r:id="rId77"/>
    <p:sldId id="557" r:id="rId78"/>
    <p:sldId id="426" r:id="rId79"/>
    <p:sldId id="498" r:id="rId80"/>
    <p:sldId id="554" r:id="rId81"/>
    <p:sldId id="555" r:id="rId82"/>
    <p:sldId id="556" r:id="rId83"/>
    <p:sldId id="443" r:id="rId84"/>
    <p:sldId id="444" r:id="rId85"/>
    <p:sldId id="445" r:id="rId86"/>
    <p:sldId id="446" r:id="rId87"/>
    <p:sldId id="540" r:id="rId88"/>
    <p:sldId id="476" r:id="rId89"/>
    <p:sldId id="582" r:id="rId90"/>
    <p:sldId id="283" r:id="rId91"/>
    <p:sldId id="485" r:id="rId92"/>
    <p:sldId id="558" r:id="rId93"/>
    <p:sldId id="420" r:id="rId94"/>
    <p:sldId id="421" r:id="rId95"/>
    <p:sldId id="276" r:id="rId96"/>
    <p:sldId id="560" r:id="rId97"/>
    <p:sldId id="403" r:id="rId98"/>
    <p:sldId id="404" r:id="rId99"/>
    <p:sldId id="559" r:id="rId100"/>
    <p:sldId id="570" r:id="rId101"/>
    <p:sldId id="541" r:id="rId102"/>
    <p:sldId id="477" r:id="rId103"/>
    <p:sldId id="583" r:id="rId104"/>
    <p:sldId id="284" r:id="rId105"/>
    <p:sldId id="462" r:id="rId106"/>
    <p:sldId id="460" r:id="rId107"/>
    <p:sldId id="461" r:id="rId108"/>
    <p:sldId id="285" r:id="rId109"/>
    <p:sldId id="578" r:id="rId110"/>
    <p:sldId id="579" r:id="rId111"/>
    <p:sldId id="512" r:id="rId112"/>
  </p:sldIdLst>
  <p:sldSz cx="12195175" cy="6859588"/>
  <p:notesSz cx="7099300" cy="10234613"/>
  <p:custDataLst>
    <p:tags r:id="rId115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0972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2194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8291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4388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048610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658332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4268053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877775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5CD8FBA-1782-473B-8C78-EA3D0F7C918A}">
          <p14:sldIdLst>
            <p14:sldId id="496"/>
            <p14:sldId id="332"/>
            <p14:sldId id="324"/>
            <p14:sldId id="311"/>
            <p14:sldId id="266"/>
            <p14:sldId id="309"/>
            <p14:sldId id="294"/>
            <p14:sldId id="338"/>
            <p14:sldId id="340"/>
            <p14:sldId id="341"/>
            <p14:sldId id="342"/>
            <p14:sldId id="513"/>
            <p14:sldId id="517"/>
            <p14:sldId id="525"/>
            <p14:sldId id="524"/>
            <p14:sldId id="526"/>
            <p14:sldId id="382"/>
            <p14:sldId id="528"/>
            <p14:sldId id="529"/>
            <p14:sldId id="366"/>
            <p14:sldId id="388"/>
            <p14:sldId id="501"/>
            <p14:sldId id="505"/>
            <p14:sldId id="506"/>
            <p14:sldId id="271"/>
            <p14:sldId id="358"/>
            <p14:sldId id="490"/>
            <p14:sldId id="273"/>
            <p14:sldId id="263"/>
            <p14:sldId id="469"/>
            <p14:sldId id="488"/>
          </p14:sldIdLst>
        </p14:section>
        <p14:section name="Related Work" id="{C332DD9B-72A1-4572-95BC-3B29822A20E2}">
          <p14:sldIdLst>
            <p14:sldId id="279"/>
            <p14:sldId id="362"/>
            <p14:sldId id="364"/>
            <p14:sldId id="564"/>
            <p14:sldId id="565"/>
            <p14:sldId id="566"/>
          </p14:sldIdLst>
        </p14:section>
        <p14:section name="Defect Prevention" id="{45E793A6-0322-4E12-83B4-456B0836A299}">
          <p14:sldIdLst>
            <p14:sldId id="577"/>
            <p14:sldId id="280"/>
            <p14:sldId id="478"/>
            <p14:sldId id="479"/>
            <p14:sldId id="480"/>
            <p14:sldId id="411"/>
            <p14:sldId id="530"/>
            <p14:sldId id="531"/>
            <p14:sldId id="532"/>
            <p14:sldId id="412"/>
            <p14:sldId id="533"/>
            <p14:sldId id="534"/>
            <p14:sldId id="535"/>
            <p14:sldId id="563"/>
            <p14:sldId id="562"/>
            <p14:sldId id="537"/>
            <p14:sldId id="474"/>
          </p14:sldIdLst>
        </p14:section>
        <p14:section name="Control Of Defective Outputs" id="{F436E3B6-FFA6-4DC0-BDE9-083FF5D52915}">
          <p14:sldIdLst>
            <p14:sldId id="580"/>
            <p14:sldId id="281"/>
            <p14:sldId id="573"/>
            <p14:sldId id="482"/>
            <p14:sldId id="561"/>
            <p14:sldId id="453"/>
            <p14:sldId id="538"/>
            <p14:sldId id="542"/>
            <p14:sldId id="543"/>
            <p14:sldId id="544"/>
            <p14:sldId id="545"/>
            <p14:sldId id="549"/>
            <p14:sldId id="550"/>
            <p14:sldId id="551"/>
            <p14:sldId id="584"/>
            <p14:sldId id="459"/>
            <p14:sldId id="539"/>
            <p14:sldId id="491"/>
          </p14:sldIdLst>
        </p14:section>
        <p14:section name="Performance Evaluation" id="{ACB28322-18E8-4149-9B42-3A223AC9B798}">
          <p14:sldIdLst>
            <p14:sldId id="581"/>
            <p14:sldId id="282"/>
            <p14:sldId id="483"/>
            <p14:sldId id="484"/>
            <p14:sldId id="557"/>
            <p14:sldId id="426"/>
            <p14:sldId id="498"/>
            <p14:sldId id="554"/>
            <p14:sldId id="555"/>
            <p14:sldId id="556"/>
            <p14:sldId id="443"/>
            <p14:sldId id="444"/>
            <p14:sldId id="445"/>
            <p14:sldId id="446"/>
            <p14:sldId id="540"/>
            <p14:sldId id="476"/>
          </p14:sldIdLst>
        </p14:section>
        <p14:section name="Improvement" id="{45AF15A8-8816-4374-8629-2B5EFB42A24D}">
          <p14:sldIdLst>
            <p14:sldId id="582"/>
            <p14:sldId id="283"/>
            <p14:sldId id="485"/>
            <p14:sldId id="558"/>
            <p14:sldId id="420"/>
            <p14:sldId id="421"/>
            <p14:sldId id="276"/>
            <p14:sldId id="560"/>
            <p14:sldId id="403"/>
            <p14:sldId id="404"/>
            <p14:sldId id="559"/>
            <p14:sldId id="570"/>
            <p14:sldId id="541"/>
            <p14:sldId id="477"/>
          </p14:sldIdLst>
        </p14:section>
        <p14:section name="Conclusion" id="{D98436DE-81EE-4DD7-9904-725F5A4EB051}">
          <p14:sldIdLst>
            <p14:sldId id="583"/>
            <p14:sldId id="284"/>
            <p14:sldId id="462"/>
            <p14:sldId id="460"/>
            <p14:sldId id="461"/>
            <p14:sldId id="285"/>
            <p14:sldId id="578"/>
            <p14:sldId id="579"/>
            <p14:sldId id="512"/>
          </p14:sldIdLst>
        </p14:section>
      </p14:sectionLst>
    </p:ext>
    <p:ext uri="{EFAFB233-063F-42B5-8137-9DF3F51BA10A}">
      <p15:sldGuideLst xmlns:p15="http://schemas.microsoft.com/office/powerpoint/2012/main">
        <p15:guide id="2" pos="3841" userDrawn="1">
          <p15:clr>
            <a:srgbClr val="A4A3A4"/>
          </p15:clr>
        </p15:guide>
        <p15:guide id="3" pos="575" userDrawn="1">
          <p15:clr>
            <a:srgbClr val="A4A3A4"/>
          </p15:clr>
        </p15:guide>
        <p15:guide id="4" pos="7107" userDrawn="1">
          <p15:clr>
            <a:srgbClr val="A4A3A4"/>
          </p15:clr>
        </p15:guide>
        <p15:guide id="5" orient="horz" pos="482" userDrawn="1">
          <p15:clr>
            <a:srgbClr val="A4A3A4"/>
          </p15:clr>
        </p15:guide>
        <p15:guide id="6" orient="horz" pos="22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202"/>
    <a:srgbClr val="DC0D08"/>
    <a:srgbClr val="FFFFFF"/>
    <a:srgbClr val="00AC00"/>
    <a:srgbClr val="45A0FC"/>
    <a:srgbClr val="0333DD"/>
    <a:srgbClr val="E6E6E6"/>
    <a:srgbClr val="F2F2F2"/>
    <a:srgbClr val="ACDFE8"/>
    <a:srgbClr val="FCF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E5DDCA-DE3D-45A1-8C3B-F0C9E93F2B71}" v="276" dt="2019-09-30T14:40:54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44236" autoAdjust="0"/>
  </p:normalViewPr>
  <p:slideViewPr>
    <p:cSldViewPr>
      <p:cViewPr varScale="1">
        <p:scale>
          <a:sx n="54" d="100"/>
          <a:sy n="54" d="100"/>
        </p:scale>
        <p:origin x="2746" y="53"/>
      </p:cViewPr>
      <p:guideLst>
        <p:guide pos="3841"/>
        <p:guide pos="575"/>
        <p:guide pos="7107"/>
        <p:guide orient="horz" pos="482"/>
        <p:guide orient="horz" pos="2206"/>
      </p:guideLst>
    </p:cSldViewPr>
  </p:slideViewPr>
  <p:outlineViewPr>
    <p:cViewPr>
      <p:scale>
        <a:sx n="33" d="100"/>
        <a:sy n="33" d="100"/>
      </p:scale>
      <p:origin x="0" y="3179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11796"/>
    </p:cViewPr>
  </p:sorterViewPr>
  <p:notesViewPr>
    <p:cSldViewPr>
      <p:cViewPr varScale="1">
        <p:scale>
          <a:sx n="86" d="100"/>
          <a:sy n="86" d="100"/>
        </p:scale>
        <p:origin x="3907" y="67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616700" y="9804400"/>
            <a:ext cx="41116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297" tIns="46812" rIns="95297" bIns="46812" anchor="ctr">
            <a:spAutoFit/>
          </a:bodyPr>
          <a:lstStyle/>
          <a:p>
            <a:pPr algn="r" defTabSz="963613" eaLnBrk="0" hangingPunct="0">
              <a:defRPr/>
            </a:pPr>
            <a:fld id="{6F662337-F29A-42C0-AD78-B55C516B3873}" type="slidenum">
              <a:rPr lang="en-US" sz="1500">
                <a:latin typeface="Times New Roman" pitchFamily="18" charset="0"/>
              </a:rPr>
              <a:pPr algn="r" defTabSz="963613" eaLnBrk="0" hangingPunct="0">
                <a:defRPr/>
              </a:pPr>
              <a:t>‹#›</a:t>
            </a:fld>
            <a:endParaRPr lang="en-US" sz="15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9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3-31T10:22:16.952"/>
    </inkml:context>
    <inkml:brush xml:id="br0">
      <inkml:brushProperty name="width" value="0.1" units="cm"/>
      <inkml:brushProperty name="height" value="0.1" units="cm"/>
      <inkml:brushProperty name="color" value="#1D4999"/>
    </inkml:brush>
  </inkml:definitions>
  <inkml:trace contextRef="#ctx0" brushRef="#br0">1132 1 4274 0 0,'-5'0'2446'0'0,"-1"0"-2145"0"0,1 1-1 0 0,-1 0 0 0 0,0 0 0 0 0,0 1 0 0 0,1 0 1 0 0,-1 0-1 0 0,1 0 0 0 0,-1 0 0 0 0,1 1 0 0 0,0 0 0 0 0,0 0 1 0 0,0 1-1 0 0,0-1 0 0 0,1 1 0 0 0,-1 0 0 0 0,-1 3-300 0 0,-13 13 196 0 0,1 1-1 0 0,1 0 1 0 0,-2 5-196 0 0,-4 5 533 0 0,-73 105 58 0 0,5 4-1 0 0,7 4 1 0 0,6 3 0 0 0,7 4-1 0 0,-8 39-590 0 0,23-45 150 0 0,7 2-1 0 0,6 2 1 0 0,-13 101-150 0 0,-11 102 74 0 0,62-313-69 0 0,4-25-3 0 0,-1 0 1 0 0,-1 1 0 0 0,0-1 0 0 0,-3 6-3 0 0,4-15 14 0 0,0 0 0 0 0,-1 0 0 0 0,0-1 0 0 0,0 1-1 0 0,0-1 1 0 0,-3 3-14 0 0,5-6 8 0 0,0 0 24 0 0,-1-1 1 0 0,1 1-1 0 0,0-1 0 0 0,-1 1 0 0 0,1-1 1 0 0,-1 1-1 0 0,1-1 0 0 0,-1 0 0 0 0,1 0 0 0 0,-1 0 1 0 0,1 0-1 0 0,-2 0-32 0 0,1-2-3 0 0,0 1 0 0 0,0-1 1 0 0,0 0-1 0 0,0-1 0 0 0,0 1 0 0 0,0 0 0 0 0,1 0 0 0 0,-1-1 1 0 0,1 1-1 0 0,-1-1 0 0 0,1 0 0 0 0,0 1 0 0 0,0-3 3 0 0,-14-43-84 0 0,11 32 66 0 0,-13-47-50 0 0,3-1 0 0 0,2 0-1 0 0,3-1 1 0 0,4 0 0 0 0,1-31 68 0 0,3 72-106 0 0,-1 18-127 0 0,2 16 134 0 0,3 41 194 0 0,3 1-1 0 0,2-1 0 0 0,7 22-94 0 0,-11-54 19 0 0,2 11-11 0 0,6 29 64 0 0,13 34-72 0 0,-21-77 6 0 0,2-1 0 0 0,0 0 0 0 0,1 0 0 0 0,0 0 0 0 0,1-1 0 0 0,1-1 0 0 0,0 1 0 0 0,5 3-6 0 0,-13-15 1 0 0,0-1 1 0 0,0 0-1 0 0,0 1 0 0 0,0-1 1 0 0,0 0-1 0 0,0 0 0 0 0,0 0 1 0 0,1 0-1 0 0,-1 0 1 0 0,1 0-1 0 0,-1 0 0 0 0,0-1 1 0 0,1 1-1 0 0,-1 0 1 0 0,1-1-1 0 0,0 1 0 0 0,-1-1 1 0 0,1 1-1 0 0,-1-1 1 0 0,1 0-1 0 0,0 0 0 0 0,-1 0 1 0 0,1 0-1 0 0,0 0 1 0 0,-1 0-1 0 0,1 0 0 0 0,0-1 1 0 0,-1 1-1 0 0,1-1 1 0 0,-1 1-1 0 0,1-1 0 0 0,-1 1 1 0 0,1-1-1 0 0,-1 0 1 0 0,1 0-1 0 0,-1 0 0 0 0,1 1 1 0 0,-1-1-1 0 0,0-1 1 0 0,0 1-1 0 0,0 0 0 0 0,1-1-1 0 0,5-6 16 0 0,0-1 0 0 0,0 0 0 0 0,-1 0 0 0 0,0-1 0 0 0,-1 1-1 0 0,0-1-15 0 0,2-3 15 0 0,27-48 38 0 0,194-326-10 0 0,-224 380-512 0 0,7-11 1225 0 0,-8 3-6344 0 0,-3 7-1098 0 0</inkml:trace>
  <inkml:trace contextRef="#ctx0" brushRef="#br0" timeOffset="2003.95">5796 204 1393 0 0,'-2'-9'7637'0'0,"-3"2"-5971"0"0,-2 5-1238 0 0,0 1 1 0 0,-1 0-1 0 0,1 1 1 0 0,0 0-1 0 0,-1 0 1 0 0,1 0-1 0 0,-4 2-428 0 0,-18-1 621 0 0,20 0-523 0 0,1-1 0 0 0,0 2 0 0 0,0-1 0 0 0,0 1 0 0 0,0 1 0 0 0,0-1 0 0 0,0 1 1 0 0,-2 2-99 0 0,-63 34 447 0 0,63-34-393 0 0,-178 113 327 0 0,-33 37-381 0 0,115-80 22 0 0,-178 133 10 0 0,-55 66-32 0 0,277-218 26 0 0,3 4 1 0 0,3 2-1 0 0,3 2 1 0 0,-32 51-27 0 0,-166 289 48 0 0,169-264-32 0 0,46-81-9 0 0,-10 16 47 0 0,-3 16-54 0 0,37-68 6 0 0,2 1 1 0 0,1 0 0 0 0,1 0 0 0 0,1 1 0 0 0,1-1 0 0 0,-1 8-7 0 0,6-12-12 0 0,0 0 1 0 0,1 0-1 0 0,2 12 12 0 0,0-15-27 0 0,-2 1-1 0 0,0-1 1 0 0,-1 1 0 0 0,-2 10 27 0 0,-5 21-14 0 0,7-48 33 0 0,1-1 8 0 0,0 0-9 0 0,0 0-2 0 0,0 0 3 0 0,0 0 8 0 0,0 0-19 0 0,0 0-40 0 0,0 0 8 0 0,0 0-14 0 0,-6-11-84 0 0,0-4 79 0 0,2 0 1 0 0,0 0 0 0 0,0 0 0 0 0,0-14 42 0 0,-8-32-39 0 0,-3-3-42 0 0,3-1 0 0 0,3-1 0 0 0,2 0 1 0 0,3-62 80 0 0,4 128-24 0 0,0 0 5 0 0,0 0 0 0 0,0 0-15 0 0,0 0-22 0 0,0 17 21 0 0,-1 69 279 0 0,0 19 14 0 0,6 19-258 0 0,-2-90 4 0 0,1-1 0 0 0,2 0 0 0 0,1 0 1 0 0,2-1-1 0 0,10 26-4 0 0,-18-56-1 0 0,-1 0 0 0 0,1 0 1 0 0,0-1-1 0 0,0 1 0 0 0,0 0 1 0 0,0 0-1 0 0,0 0 0 0 0,0-1 0 0 0,1 1 1 0 0,-1 0-1 0 0,0-1 0 0 0,1 1 0 0 0,0-1 1 0 0,-1 0-1 0 0,1 1 0 0 0,0-1 0 0 0,-1 0 1 0 0,1 0-1 0 0,0 0 0 0 0,0 0 1 0 0,0-1-1 0 0,0 1 0 0 0,0 0 0 0 0,0-1 1 0 0,0 1-1 0 0,0-1 0 0 0,0 0 0 0 0,0 0 1 0 0,1 0-1 0 0,-1 0 0 0 0,0 0 0 0 0,0 0 1 0 0,0 0-1 0 0,0-1 0 0 0,0 1 1 0 0,0-1-1 0 0,0 1 0 0 0,0-1 0 0 0,0 0 1 0 0,1 0 0 0 0,3-3 8 0 0,1 0 0 0 0,-1 0 0 0 0,1 0 0 0 0,-1-1 1 0 0,0 1-1 0 0,-1-2 0 0 0,1 1 0 0 0,-1 0 1 0 0,1-2-9 0 0,47-61 41 0 0,-41 52-34 0 0,107-153-556 0 0,6-25 549 0 0,-113 181-919 0 0,-12 13 818 0 0,1 0 0 0 0,-1 0 1 0 0,0 0-1 0 0,0-1 1 0 0,0 1-1 0 0,0 0 1 0 0,1 0-1 0 0,-1 0 1 0 0,0-1-1 0 0,0 1 1 0 0,0 0-1 0 0,1 0 1 0 0,-1 0-1 0 0,0 0 1 0 0,0 0-1 0 0,1 0 1 0 0,-1 0-1 0 0,0 0 1 0 0,0-1-1 0 0,0 1 0 0 0,1 0 1 0 0,-1 0-1 0 0,0 0 1 0 0,1 0-1 0 0,-1 0 1 0 0,0 0-1 0 0,0 0 1 0 0,1 0-1 0 0,-1 1 1 0 0,0-1-1 0 0,0 0 1 0 0,1 0-1 0 0,-1 0 1 0 0,0 0-1 0 0,0 0 1 0 0,0 0-1 0 0,1 0 1 0 0,-1 0-1 0 0,0 1 0 0 0,0-1 1 0 0,0 0-1 0 0,1 0 1 0 0,-1 0-1 0 0,0 1 1 0 0,0-1-1 0 0,0 0 1 0 0,0 0-1 0 0,1 0 1 0 0,-1 1-1 0 0,0-1 1 0 0,0 0-1 0 0,0 0 1 0 0,0 1-1 0 0,0-1 1 0 0,0 0-1 0 0,0 0 1 0 0,0 1-1 0 0,0-1 101 0 0,1 22-3642 0 0</inkml:trace>
  <inkml:trace contextRef="#ctx0" brushRef="#br0" timeOffset="7860.02">12587 516 3954 0 0,'-108'90'8014'0'0,"57"-49"-7380"0"0,1 2 0 0 0,3 2 0 0 0,-1 4-634 0 0,-43 59 391 0 0,5 4 1 0 0,4 4-1 0 0,6 3 0 0 0,6 3 0 0 0,-8 28-391 0 0,43-69 102 0 0,4 3 0 0 0,3 0 1 0 0,5 2-1 0 0,3 1 0 0 0,3 0 1 0 0,-1 61-103 0 0,7-77-603 0 0,11-69-715 0 0,0-8-1163 0 0,0-22-1540 0 0,0-14-1547 0 0</inkml:trace>
  <inkml:trace contextRef="#ctx0" brushRef="#br0" timeOffset="8728.27">11404 1842 4178 0 0,'0'0'205'0'0,"0"-1"-1"0"0,0 1 1 0 0,0-1 0 0 0,0 1-1 0 0,0-1 1 0 0,0 1 0 0 0,0-1-1 0 0,0 1 1 0 0,0-1 0 0 0,0 0-1 0 0,0 1 1 0 0,0-1 0 0 0,0 1 0 0 0,0-1-1 0 0,1 1 1 0 0,-1 0 0 0 0,0-1-1 0 0,0 1 1 0 0,1-1 0 0 0,-1 1-1 0 0,0-1 1 0 0,1 1 0 0 0,-1 0-1 0 0,0-1 1 0 0,1 1 0 0 0,-1 0-1 0 0,1-1-204 0 0,9 7 1755 0 0,11 21-1147 0 0,7 24 502 0 0,-2 3 1 0 0,12 39-1111 0 0,15 30 465 0 0,-53-121-464 0 0,1-1-1 0 0,-1 1 0 0 0,1-1 0 0 0,0 0 0 0 0,-1 1 0 0 0,1-1 0 0 0,0 0 0 0 0,0 0 1 0 0,0 0-1 0 0,-1 1 0 0 0,1-1 0 0 0,0 0 0 0 0,1 0 0 0 0,-1 0 0 0 0,0-1 1 0 0,0 1-1 0 0,0 0 0 0 0,1 0 0 0 0,-1-1 0 0 0,0 1 0 0 0,0 0 0 0 0,1-1 0 0 0,-1 1 1 0 0,1-1-1 0 0,-1 0 0 0 0,0 1 0 0 0,1-1 0 0 0,-1 0 0 0 0,1 0 0 0 0,-1 0 1 0 0,1 0-1 0 0,-1 0 0 0 0,1 0 0 0 0,-1-1 0 0 0,1 1 0 0 0,-1 0 0 0 0,0-1 0 0 0,1 1 1 0 0,-1-1-1 0 0,0 0 0 0 0,1 1 0 0 0,-1-1 0 0 0,0 0 0 0 0,0 0 0 0 0,0 1 0 0 0,1-1 1 0 0,-1 0-1 0 0,0 0 0 0 0,1-1 0 0 0,7-8 11 0 0,1 0 0 0 0,-1 0 1 0 0,0 0-1 0 0,-1-1 0 0 0,1-3-11 0 0,-2 4 7 0 0,128-163 75 0 0,8 7-82 0 0,-136 157-100 0 0,0 1 0 0 0,1 0-1 0 0,0 1 1 0 0,5-5 100 0 0,-9 10-383 0 0,-1 0-1 0 0,1 0 1 0 0,-1 0 0 0 0,1 1 0 0 0,0-1-1 0 0,0 1 1 0 0,0 0 0 0 0,0 0 0 0 0,0 0-1 0 0,0 1 1 0 0,0-1 0 0 0,0 1 0 0 0,2 0 383 0 0,11 0-3215 0 0</inkml:trace>
  <inkml:trace contextRef="#ctx0" brushRef="#br0" timeOffset="11498.38">19455 728 4818 0 0,'0'0'985'0'0,"0"0"458"0"0,0 2-10 0 0,0 0-1373 0 0,0 59 2057 0 0,3 0 1 0 0,7 48-2118 0 0,19 60 1237 0 0,52 398 690 0 0,-45-93-1420 0 0,-34-456-546 0 0,-2-8-25 0 0,0 0 0 0 0,1-1 0 0 0,1 1-1 0 0,-1-1 1 0 0,2 0 0 0 0,-1 1 0 0 0,1-1 0 0 0,2 2 64 0 0,-5-11-72 0 0,0 0 1 0 0,0 0 0 0 0,0 0 0 0 0,0 0-1 0 0,0-1 1 0 0,0 1 0 0 0,0 0 0 0 0,0 0-1 0 0,0 0 1 0 0,0 0 0 0 0,0-1-1 0 0,0 1 1 0 0,0 0 0 0 0,1 0 0 0 0,-1 0-1 0 0,0 0 1 0 0,0 0 0 0 0,0-1 0 0 0,0 1-1 0 0,0 0 1 0 0,0 0 0 0 0,1 0-1 0 0,-1 0 1 0 0,0 0 0 0 0,0 0 0 0 0,0 0-1 0 0,0 0 1 0 0,1 0 0 0 0,-1 0 0 0 0,0 0-1 0 0,0-1 1 0 0,0 1 0 0 0,0 0-1 0 0,1 0 1 0 0,-1 0 0 0 0,0 0 0 0 0,0 0-1 0 0,0 0 1 0 0,1 0 0 0 0,-1 1 0 0 0,0-1-1 0 0,0 0 1 0 0,0 0 0 0 0,0 0-1 0 0,1 0 1 0 0,-1 0 0 0 0,0 0 0 0 0,0 0-1 0 0,0 0 1 0 0,0 0 0 0 0,0 0 0 0 0,1 1-1 0 0,-1-1 1 0 0,0 0 0 0 0,0 0-1 0 0,0 0 1 0 0,0 0 0 0 0,0 0 0 0 0,0 1-1 0 0,0-1 1 0 0,1 0 0 0 0,-1 0 0 0 0,0 0 71 0 0,2-17-3706 0 0,-2-20-2974 0 0</inkml:trace>
  <inkml:trace contextRef="#ctx0" brushRef="#br0" timeOffset="12294.79">19239 1819 4546 0 0,'0'-1'170'0'0,"-1"1"-1"0"0,1-1 1 0 0,0 0 0 0 0,0 1-1 0 0,0-1 1 0 0,0 1 0 0 0,0-1-1 0 0,0 0 1 0 0,0 1-1 0 0,0-1 1 0 0,0 0 0 0 0,0 1-1 0 0,0-1 1 0 0,0 1 0 0 0,0-1-1 0 0,0 0 1 0 0,1 1 0 0 0,-1-1-1 0 0,0 1 1 0 0,0-1-1 0 0,1 0 1 0 0,-1 1 0 0 0,0-1-1 0 0,1 1 1 0 0,-1-1 0 0 0,1 1-1 0 0,-1 0 1 0 0,1-1 0 0 0,-1 1-170 0 0,16 16 2105 0 0,60 92 729 0 0,2 15-2834 0 0,-21-30 532 0 0,5-3-1 0 0,12 8-531 0 0,-73-97 5 0 0,0 0 0 0 0,-1 0 0 0 0,1 0-1 0 0,0 0 1 0 0,0 0 0 0 0,0 0 0 0 0,0 0 0 0 0,0 0-1 0 0,0 0 1 0 0,0 0 0 0 0,0 0 0 0 0,0-1-1 0 0,1 1 1 0 0,-1-1 0 0 0,0 1 0 0 0,0-1 0 0 0,1 1-1 0 0,-1-1 1 0 0,0 0 0 0 0,0 1 0 0 0,1-1-1 0 0,-1 0 1 0 0,0 0 0 0 0,1 0 0 0 0,-1 0-1 0 0,0 0 1 0 0,1 0 0 0 0,-1 0 0 0 0,0-1 0 0 0,1 1-1 0 0,0-1-4 0 0,0 0 9 0 0,-1 0 0 0 0,1-1 0 0 0,0 1 0 0 0,-1-1 0 0 0,1 1 0 0 0,-1-1 0 0 0,1 1 0 0 0,-1-1 0 0 0,0 0 0 0 0,0 0 0 0 0,0 0 0 0 0,0 0 0 0 0,0 0 0 0 0,0 0 0 0 0,0 0 0 0 0,-1 0 0 0 0,1 0 0 0 0,-1-1-9 0 0,13-44 1 0 0,1 0 0 0 0,3 0 0 0 0,1 2-1 0 0,3 0 1 0 0,1 1 0 0 0,3 1 0 0 0,1 1 0 0 0,2 2 0 0 0,25-28-1 0 0,-41 58-805 0 0,0 9-4083 0 0,-5 1 446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3-31T10:22:16.952"/>
    </inkml:context>
    <inkml:brush xml:id="br0">
      <inkml:brushProperty name="width" value="0.1" units="cm"/>
      <inkml:brushProperty name="height" value="0.1" units="cm"/>
      <inkml:brushProperty name="color" value="#1D4999"/>
    </inkml:brush>
  </inkml:definitions>
  <inkml:trace contextRef="#ctx0" brushRef="#br0">1132 1 4274 0 0,'-5'0'2446'0'0,"-1"0"-2145"0"0,1 1-1 0 0,-1 0 0 0 0,0 0 0 0 0,0 1 0 0 0,1 0 1 0 0,-1 0-1 0 0,1 0 0 0 0,-1 0 0 0 0,1 1 0 0 0,0 0 0 0 0,0 0 1 0 0,0 1-1 0 0,0-1 0 0 0,1 1 0 0 0,-1 0 0 0 0,-1 3-300 0 0,-13 13 196 0 0,1 1-1 0 0,1 0 1 0 0,-2 5-196 0 0,-4 5 533 0 0,-73 105 58 0 0,5 4-1 0 0,7 4 1 0 0,6 3 0 0 0,7 4-1 0 0,-8 39-590 0 0,23-45 150 0 0,7 2-1 0 0,6 2 1 0 0,-13 101-150 0 0,-11 102 74 0 0,62-313-69 0 0,4-25-3 0 0,-1 0 1 0 0,-1 1 0 0 0,0-1 0 0 0,-3 6-3 0 0,4-15 14 0 0,0 0 0 0 0,-1 0 0 0 0,0-1 0 0 0,0 1-1 0 0,0-1 1 0 0,-3 3-14 0 0,5-6 8 0 0,0 0 24 0 0,-1-1 1 0 0,1 1-1 0 0,0-1 0 0 0,-1 1 0 0 0,1-1 1 0 0,-1 1-1 0 0,1-1 0 0 0,-1 0 0 0 0,1 0 0 0 0,-1 0 1 0 0,1 0-1 0 0,-2 0-32 0 0,1-2-3 0 0,0 1 0 0 0,0-1 1 0 0,0 0-1 0 0,0-1 0 0 0,0 1 0 0 0,0 0 0 0 0,1 0 0 0 0,-1-1 1 0 0,1 1-1 0 0,-1-1 0 0 0,1 0 0 0 0,0 1 0 0 0,0-3 3 0 0,-14-43-84 0 0,11 32 66 0 0,-13-47-50 0 0,3-1 0 0 0,2 0-1 0 0,3-1 1 0 0,4 0 0 0 0,1-31 68 0 0,3 72-106 0 0,-1 18-127 0 0,2 16 134 0 0,3 41 194 0 0,3 1-1 0 0,2-1 0 0 0,7 22-94 0 0,-11-54 19 0 0,2 11-11 0 0,6 29 64 0 0,13 34-72 0 0,-21-77 6 0 0,2-1 0 0 0,0 0 0 0 0,1 0 0 0 0,0 0 0 0 0,1-1 0 0 0,1-1 0 0 0,0 1 0 0 0,5 3-6 0 0,-13-15 1 0 0,0-1 1 0 0,0 0-1 0 0,0 1 0 0 0,0-1 1 0 0,0 0-1 0 0,0 0 0 0 0,0 0 1 0 0,1 0-1 0 0,-1 0 1 0 0,1 0-1 0 0,-1 0 0 0 0,0-1 1 0 0,1 1-1 0 0,-1 0 1 0 0,1-1-1 0 0,0 1 0 0 0,-1-1 1 0 0,1 1-1 0 0,-1-1 1 0 0,1 0-1 0 0,0 0 0 0 0,-1 0 1 0 0,1 0-1 0 0,0 0 1 0 0,-1 0-1 0 0,1 0 0 0 0,0-1 1 0 0,-1 1-1 0 0,1-1 1 0 0,-1 1-1 0 0,1-1 0 0 0,-1 1 1 0 0,1-1-1 0 0,-1 0 1 0 0,1 0-1 0 0,-1 0 0 0 0,1 1 1 0 0,-1-1-1 0 0,0-1 1 0 0,0 1-1 0 0,0 0 0 0 0,1-1-1 0 0,5-6 16 0 0,0-1 0 0 0,0 0 0 0 0,-1 0 0 0 0,0-1 0 0 0,-1 1-1 0 0,0-1-15 0 0,2-3 15 0 0,27-48 38 0 0,194-326-10 0 0,-224 380-512 0 0,7-11 1225 0 0,-8 3-6344 0 0,-3 7-1098 0 0</inkml:trace>
  <inkml:trace contextRef="#ctx0" brushRef="#br0" timeOffset="2003.95">5796 204 1393 0 0,'-2'-9'7637'0'0,"-3"2"-5971"0"0,-2 5-1238 0 0,0 1 1 0 0,-1 0-1 0 0,1 1 1 0 0,0 0-1 0 0,-1 0 1 0 0,1 0-1 0 0,-4 2-428 0 0,-18-1 621 0 0,20 0-523 0 0,1-1 0 0 0,0 2 0 0 0,0-1 0 0 0,0 1 0 0 0,0 1 0 0 0,0-1 0 0 0,0 1 1 0 0,-2 2-99 0 0,-63 34 447 0 0,63-34-393 0 0,-178 113 327 0 0,-33 37-381 0 0,115-80 22 0 0,-178 133 10 0 0,-55 66-32 0 0,277-218 26 0 0,3 4 1 0 0,3 2-1 0 0,3 2 1 0 0,-32 51-27 0 0,-166 289 48 0 0,169-264-32 0 0,46-81-9 0 0,-10 16 47 0 0,-3 16-54 0 0,37-68 6 0 0,2 1 1 0 0,1 0 0 0 0,1 0 0 0 0,1 1 0 0 0,1-1 0 0 0,-1 8-7 0 0,6-12-12 0 0,0 0 1 0 0,1 0-1 0 0,2 12 12 0 0,0-15-27 0 0,-2 1-1 0 0,0-1 1 0 0,-1 1 0 0 0,-2 10 27 0 0,-5 21-14 0 0,7-48 33 0 0,1-1 8 0 0,0 0-9 0 0,0 0-2 0 0,0 0 3 0 0,0 0 8 0 0,0 0-19 0 0,0 0-40 0 0,0 0 8 0 0,0 0-14 0 0,-6-11-84 0 0,0-4 79 0 0,2 0 1 0 0,0 0 0 0 0,0 0 0 0 0,0-14 42 0 0,-8-32-39 0 0,-3-3-42 0 0,3-1 0 0 0,3-1 0 0 0,2 0 1 0 0,3-62 80 0 0,4 128-24 0 0,0 0 5 0 0,0 0 0 0 0,0 0-15 0 0,0 0-22 0 0,0 17 21 0 0,-1 69 279 0 0,0 19 14 0 0,6 19-258 0 0,-2-90 4 0 0,1-1 0 0 0,2 0 0 0 0,1 0 1 0 0,2-1-1 0 0,10 26-4 0 0,-18-56-1 0 0,-1 0 0 0 0,1 0 1 0 0,0-1-1 0 0,0 1 0 0 0,0 0 1 0 0,0 0-1 0 0,0 0 0 0 0,0-1 0 0 0,1 1 1 0 0,-1 0-1 0 0,0-1 0 0 0,1 1 0 0 0,0-1 1 0 0,-1 0-1 0 0,1 1 0 0 0,0-1 0 0 0,-1 0 1 0 0,1 0-1 0 0,0 0 0 0 0,0 0 1 0 0,0-1-1 0 0,0 1 0 0 0,0 0 0 0 0,0-1 1 0 0,0 1-1 0 0,0-1 0 0 0,0 0 0 0 0,0 0 1 0 0,1 0-1 0 0,-1 0 0 0 0,0 0 0 0 0,0 0 1 0 0,0 0-1 0 0,0-1 0 0 0,0 1 1 0 0,0-1-1 0 0,0 1 0 0 0,0-1 0 0 0,0 0 1 0 0,1 0 0 0 0,3-3 8 0 0,1 0 0 0 0,-1 0 0 0 0,1 0 0 0 0,-1-1 1 0 0,0 1-1 0 0,-1-2 0 0 0,1 1 0 0 0,-1 0 1 0 0,1-2-9 0 0,47-61 41 0 0,-41 52-34 0 0,107-153-556 0 0,6-25 549 0 0,-113 181-919 0 0,-12 13 818 0 0,1 0 0 0 0,-1 0 1 0 0,0 0-1 0 0,0-1 1 0 0,0 1-1 0 0,0 0 1 0 0,1 0-1 0 0,-1 0 1 0 0,0-1-1 0 0,0 1 1 0 0,0 0-1 0 0,1 0 1 0 0,-1 0-1 0 0,0 0 1 0 0,0 0-1 0 0,1 0 1 0 0,-1 0-1 0 0,0 0 1 0 0,0-1-1 0 0,0 1 0 0 0,1 0 1 0 0,-1 0-1 0 0,0 0 1 0 0,1 0-1 0 0,-1 0 1 0 0,0 0-1 0 0,0 0 1 0 0,1 0-1 0 0,-1 1 1 0 0,0-1-1 0 0,0 0 1 0 0,1 0-1 0 0,-1 0 1 0 0,0 0-1 0 0,0 0 1 0 0,0 0-1 0 0,1 0 1 0 0,-1 0-1 0 0,0 1 0 0 0,0-1 1 0 0,0 0-1 0 0,1 0 1 0 0,-1 0-1 0 0,0 1 1 0 0,0-1-1 0 0,0 0 1 0 0,0 0-1 0 0,1 0 1 0 0,-1 1-1 0 0,0-1 1 0 0,0 0-1 0 0,0 0 1 0 0,0 1-1 0 0,0-1 1 0 0,0 0-1 0 0,0 0 1 0 0,0 1-1 0 0,0-1 101 0 0,1 22-3642 0 0</inkml:trace>
  <inkml:trace contextRef="#ctx0" brushRef="#br0" timeOffset="7860.02">12587 516 3954 0 0,'-108'90'8014'0'0,"57"-49"-7380"0"0,1 2 0 0 0,3 2 0 0 0,-1 4-634 0 0,-43 59 391 0 0,5 4 1 0 0,4 4-1 0 0,6 3 0 0 0,6 3 0 0 0,-8 28-391 0 0,43-69 102 0 0,4 3 0 0 0,3 0 1 0 0,5 2-1 0 0,3 1 0 0 0,3 0 1 0 0,-1 61-103 0 0,7-77-603 0 0,11-69-715 0 0,0-8-1163 0 0,0-22-1540 0 0,0-14-1547 0 0</inkml:trace>
  <inkml:trace contextRef="#ctx0" brushRef="#br0" timeOffset="8728.27">11404 1842 4178 0 0,'0'0'205'0'0,"0"-1"-1"0"0,0 1 1 0 0,0-1 0 0 0,0 1-1 0 0,0-1 1 0 0,0 1 0 0 0,0-1-1 0 0,0 1 1 0 0,0-1 0 0 0,0 0-1 0 0,0 1 1 0 0,0-1 0 0 0,0 1 0 0 0,0-1-1 0 0,1 1 1 0 0,-1 0 0 0 0,0-1-1 0 0,0 1 1 0 0,1-1 0 0 0,-1 1-1 0 0,0-1 1 0 0,1 1 0 0 0,-1 0-1 0 0,0-1 1 0 0,1 1 0 0 0,-1 0-1 0 0,1-1-204 0 0,9 7 1755 0 0,11 21-1147 0 0,7 24 502 0 0,-2 3 1 0 0,12 39-1111 0 0,15 30 465 0 0,-53-121-464 0 0,1-1-1 0 0,-1 1 0 0 0,1-1 0 0 0,0 0 0 0 0,-1 1 0 0 0,1-1 0 0 0,0 0 0 0 0,0 0 1 0 0,0 0-1 0 0,-1 1 0 0 0,1-1 0 0 0,0 0 0 0 0,1 0 0 0 0,-1 0 0 0 0,0-1 1 0 0,0 1-1 0 0,0 0 0 0 0,1 0 0 0 0,-1-1 0 0 0,0 1 0 0 0,0 0 0 0 0,1-1 0 0 0,-1 1 1 0 0,1-1-1 0 0,-1 0 0 0 0,0 1 0 0 0,1-1 0 0 0,-1 0 0 0 0,1 0 0 0 0,-1 0 1 0 0,1 0-1 0 0,-1 0 0 0 0,1 0 0 0 0,-1-1 0 0 0,1 1 0 0 0,-1 0 0 0 0,0-1 0 0 0,1 1 1 0 0,-1-1-1 0 0,0 0 0 0 0,1 1 0 0 0,-1-1 0 0 0,0 0 0 0 0,0 0 0 0 0,0 1 0 0 0,1-1 1 0 0,-1 0-1 0 0,0 0 0 0 0,1-1 0 0 0,7-8 11 0 0,1 0 0 0 0,-1 0 1 0 0,0 0-1 0 0,-1-1 0 0 0,1-3-11 0 0,-2 4 7 0 0,128-163 75 0 0,8 7-82 0 0,-136 157-100 0 0,0 1 0 0 0,1 0-1 0 0,0 1 1 0 0,5-5 100 0 0,-9 10-383 0 0,-1 0-1 0 0,1 0 1 0 0,-1 0 0 0 0,1 1 0 0 0,0-1-1 0 0,0 1 1 0 0,0 0 0 0 0,0 0 0 0 0,0 0-1 0 0,0 1 1 0 0,0-1 0 0 0,0 1 0 0 0,2 0 383 0 0,11 0-3215 0 0</inkml:trace>
  <inkml:trace contextRef="#ctx0" brushRef="#br0" timeOffset="11498.38">19455 728 4818 0 0,'0'0'985'0'0,"0"0"458"0"0,0 2-10 0 0,0 0-1373 0 0,0 59 2057 0 0,3 0 1 0 0,7 48-2118 0 0,19 60 1237 0 0,52 398 690 0 0,-45-93-1420 0 0,-34-456-546 0 0,-2-8-25 0 0,0 0 0 0 0,1-1 0 0 0,1 1-1 0 0,-1-1 1 0 0,2 0 0 0 0,-1 1 0 0 0,1-1 0 0 0,2 2 64 0 0,-5-11-72 0 0,0 0 1 0 0,0 0 0 0 0,0 0 0 0 0,0 0-1 0 0,0-1 1 0 0,0 1 0 0 0,0 0 0 0 0,0 0-1 0 0,0 0 1 0 0,0 0 0 0 0,0-1-1 0 0,0 1 1 0 0,0 0 0 0 0,1 0 0 0 0,-1 0-1 0 0,0 0 1 0 0,0 0 0 0 0,0-1 0 0 0,0 1-1 0 0,0 0 1 0 0,0 0 0 0 0,1 0-1 0 0,-1 0 1 0 0,0 0 0 0 0,0 0 0 0 0,0 0-1 0 0,0 0 1 0 0,1 0 0 0 0,-1 0 0 0 0,0 0-1 0 0,0-1 1 0 0,0 1 0 0 0,0 0-1 0 0,1 0 1 0 0,-1 0 0 0 0,0 0 0 0 0,0 0-1 0 0,0 0 1 0 0,1 0 0 0 0,-1 1 0 0 0,0-1-1 0 0,0 0 1 0 0,0 0 0 0 0,0 0-1 0 0,1 0 1 0 0,-1 0 0 0 0,0 0 0 0 0,0 0-1 0 0,0 0 1 0 0,0 0 0 0 0,0 0 0 0 0,1 1-1 0 0,-1-1 1 0 0,0 0 0 0 0,0 0-1 0 0,0 0 1 0 0,0 0 0 0 0,0 0 0 0 0,0 1-1 0 0,0-1 1 0 0,1 0 0 0 0,-1 0 0 0 0,0 0 71 0 0,2-17-3706 0 0,-2-20-2974 0 0</inkml:trace>
  <inkml:trace contextRef="#ctx0" brushRef="#br0" timeOffset="12294.79">19239 1819 4546 0 0,'0'-1'170'0'0,"-1"1"-1"0"0,1-1 1 0 0,0 0 0 0 0,0 1-1 0 0,0-1 1 0 0,0 1 0 0 0,0-1-1 0 0,0 0 1 0 0,0 1-1 0 0,0-1 1 0 0,0 0 0 0 0,0 1-1 0 0,0-1 1 0 0,0 1 0 0 0,0-1-1 0 0,0 0 1 0 0,1 1 0 0 0,-1-1-1 0 0,0 1 1 0 0,0-1-1 0 0,1 0 1 0 0,-1 1 0 0 0,0-1-1 0 0,1 1 1 0 0,-1-1 0 0 0,1 1-1 0 0,-1 0 1 0 0,1-1 0 0 0,-1 1-170 0 0,16 16 2105 0 0,60 92 729 0 0,2 15-2834 0 0,-21-30 532 0 0,5-3-1 0 0,12 8-531 0 0,-73-97 5 0 0,0 0 0 0 0,-1 0 0 0 0,1 0-1 0 0,0 0 1 0 0,0 0 0 0 0,0 0 0 0 0,0 0 0 0 0,0 0-1 0 0,0 0 1 0 0,0 0 0 0 0,0 0 0 0 0,0-1-1 0 0,1 1 1 0 0,-1-1 0 0 0,0 1 0 0 0,0-1 0 0 0,1 1-1 0 0,-1-1 1 0 0,0 0 0 0 0,0 1 0 0 0,1-1-1 0 0,-1 0 1 0 0,0 0 0 0 0,1 0 0 0 0,-1 0-1 0 0,0 0 1 0 0,1 0 0 0 0,-1 0 0 0 0,0-1 0 0 0,1 1-1 0 0,0-1-4 0 0,0 0 9 0 0,-1 0 0 0 0,1-1 0 0 0,0 1 0 0 0,-1-1 0 0 0,1 1 0 0 0,-1-1 0 0 0,1 1 0 0 0,-1-1 0 0 0,0 0 0 0 0,0 0 0 0 0,0 0 0 0 0,0 0 0 0 0,0 0 0 0 0,0 0 0 0 0,0 0 0 0 0,-1 0 0 0 0,1 0 0 0 0,-1-1-9 0 0,13-44 1 0 0,1 0 0 0 0,3 0 0 0 0,1 2-1 0 0,3 0 1 0 0,1 1 0 0 0,3 1 0 0 0,1 1 0 0 0,2 2 0 0 0,25-28-1 0 0,-41 58-805 0 0,0 9-4083 0 0,-5 1 446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297" tIns="46812" rIns="9529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notes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870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1950" y="892175"/>
            <a:ext cx="6378575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616700" y="9804400"/>
            <a:ext cx="41116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297" tIns="46812" rIns="95297" bIns="46812" anchor="ctr">
            <a:spAutoFit/>
          </a:bodyPr>
          <a:lstStyle/>
          <a:p>
            <a:pPr algn="r" defTabSz="963613" eaLnBrk="0" hangingPunct="0">
              <a:defRPr/>
            </a:pPr>
            <a:fld id="{B547CDA9-CD15-4116-9F85-711E0754F959}" type="slidenum">
              <a:rPr lang="en-US" sz="1500">
                <a:latin typeface="Times New Roman" pitchFamily="18" charset="0"/>
              </a:rPr>
              <a:pPr algn="r" defTabSz="963613" eaLnBrk="0" hangingPunct="0">
                <a:defRPr/>
              </a:pPr>
              <a:t>‹#›</a:t>
            </a:fld>
            <a:endParaRPr lang="en-US" sz="15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19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722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44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916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888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861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19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2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333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62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00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02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09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31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19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57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4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21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9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88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1384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621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17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54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20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31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32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0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41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174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6300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112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357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28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30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2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11143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008AD-A96D-4F52-8D53-2263AED813B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223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31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707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591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71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88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995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51871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024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888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661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71706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9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929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8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85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62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5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3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B663-CEFB-495A-80F6-257C193D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0EE02-59B5-4D0C-BEF5-9484610C2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8ED5C-2AA4-412A-9052-A530605BB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F24BE-11FA-4519-A912-1FDC42F9B4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F0E86-4B7D-4077-B2BC-73418F6CC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3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B3F57-B058-41BC-B75D-3E9A0422C9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395C4-DBD4-4249-96C3-43F8A7F681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B8C2E4-E20F-4750-B71D-D035F23804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46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25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511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Aleksandr Amirkhanov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3994E8BA-DD6C-4CF6-BE12-AB78404B64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7525" y="156072"/>
            <a:ext cx="530352" cy="530352"/>
          </a:xfrm>
          <a:prstGeom prst="rect">
            <a:avLst/>
          </a:prstGeom>
        </p:spPr>
      </p:pic>
      <p:grpSp>
        <p:nvGrpSpPr>
          <p:cNvPr id="19" name="Group 2">
            <a:extLst>
              <a:ext uri="{FF2B5EF4-FFF2-40B4-BE49-F238E27FC236}">
                <a16:creationId xmlns:a16="http://schemas.microsoft.com/office/drawing/2014/main" id="{7A7C4354-8F7D-4D58-8A62-D18F9D1A005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53261" y="6368614"/>
            <a:ext cx="362045" cy="406494"/>
            <a:chOff x="5494" y="4030"/>
            <a:chExt cx="179" cy="201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AE2071C1-9CF9-47E2-A523-338589D2B2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85140CC-EC11-4046-8BDF-1D782F4C0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07AFFBD-13EB-4B1E-9D09-0781C70A1B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137DD780-2D47-4296-8414-C67225259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91BD38A-7BF7-4D74-ABA7-116A9B0B5C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85AFD096-37A0-4955-B261-8B27778A4B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DC61CE3-C887-4669-87A0-2F6ADE90C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6B79BD68-1BA9-45C0-AC80-BB808716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122786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1EAE8D-D343-441F-95E6-F3EF49A3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365210"/>
            <a:ext cx="10972800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AACCE0B-51D2-49B3-94EE-E6F527825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" y="64922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51C33EC-3340-4863-9B61-01B617350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91856" y="6492240"/>
            <a:ext cx="41118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F5B8C2E4-E20F-4750-B71D-D035F23804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2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9" r:id="rId3"/>
    <p:sldLayoutId id="2147483878" r:id="rId4"/>
    <p:sldLayoutId id="2147483880" r:id="rId5"/>
    <p:sldLayoutId id="2147483881" r:id="rId6"/>
  </p:sldLayoutIdLst>
  <p:hf hdr="0" dt="0"/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44.png"/><Relationship Id="rId4" Type="http://schemas.openxmlformats.org/officeDocument/2006/relationships/notesSlide" Target="../notesSlides/notesSlide4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49.sv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7" Type="http://schemas.openxmlformats.org/officeDocument/2006/relationships/image" Target="../media/image152.sv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13" Type="http://schemas.openxmlformats.org/officeDocument/2006/relationships/image" Target="../media/image168.png"/><Relationship Id="rId18" Type="http://schemas.openxmlformats.org/officeDocument/2006/relationships/image" Target="../media/image173.sv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svg"/><Relationship Id="rId17" Type="http://schemas.openxmlformats.org/officeDocument/2006/relationships/image" Target="../media/image172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7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sv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svg"/><Relationship Id="rId4" Type="http://schemas.openxmlformats.org/officeDocument/2006/relationships/image" Target="../media/image159.svg"/><Relationship Id="rId9" Type="http://schemas.openxmlformats.org/officeDocument/2006/relationships/image" Target="../media/image164.png"/><Relationship Id="rId14" Type="http://schemas.openxmlformats.org/officeDocument/2006/relationships/image" Target="../media/image169.sv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9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3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0.png"/><Relationship Id="rId4" Type="http://schemas.openxmlformats.org/officeDocument/2006/relationships/image" Target="../media/image12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31.wmf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36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3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0.wmf"/><Relationship Id="rId15" Type="http://schemas.openxmlformats.org/officeDocument/2006/relationships/image" Target="../media/image132.wmf"/><Relationship Id="rId10" Type="http://schemas.openxmlformats.org/officeDocument/2006/relationships/image" Target="../media/image139.png"/><Relationship Id="rId19" Type="http://schemas.openxmlformats.org/officeDocument/2006/relationships/image" Target="../media/image13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8.png"/><Relationship Id="rId14" Type="http://schemas.openxmlformats.org/officeDocument/2006/relationships/oleObject" Target="../embeddings/oleObject3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1.png"/><Relationship Id="rId4" Type="http://schemas.openxmlformats.org/officeDocument/2006/relationships/image" Target="../media/image130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1.png"/><Relationship Id="rId5" Type="http://schemas.openxmlformats.org/officeDocument/2006/relationships/image" Target="../media/image130.wmf"/><Relationship Id="rId4" Type="http://schemas.openxmlformats.org/officeDocument/2006/relationships/oleObject" Target="../embeddings/oleObject7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1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41.png"/><Relationship Id="rId15" Type="http://schemas.openxmlformats.org/officeDocument/2006/relationships/image" Target="../media/image41.png"/><Relationship Id="rId10" Type="http://schemas.openxmlformats.org/officeDocument/2006/relationships/customXml" Target="../ink/ink1.xml"/><Relationship Id="rId4" Type="http://schemas.openxmlformats.org/officeDocument/2006/relationships/image" Target="../media/image130.wmf"/><Relationship Id="rId9" Type="http://schemas.openxmlformats.org/officeDocument/2006/relationships/image" Target="../media/image143.w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1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41.png"/><Relationship Id="rId15" Type="http://schemas.openxmlformats.org/officeDocument/2006/relationships/image" Target="../media/image41.png"/><Relationship Id="rId10" Type="http://schemas.openxmlformats.org/officeDocument/2006/relationships/customXml" Target="../ink/ink2.xml"/><Relationship Id="rId4" Type="http://schemas.openxmlformats.org/officeDocument/2006/relationships/image" Target="../media/image130.wmf"/><Relationship Id="rId9" Type="http://schemas.openxmlformats.org/officeDocument/2006/relationships/image" Target="../media/image143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62E35EE1-EF71-4DF8-9F16-46133C4DE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 numberOfShades="4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5176" cy="68595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14D6C9-9BDF-4817-A777-BE2B031304CF}"/>
              </a:ext>
            </a:extLst>
          </p:cNvPr>
          <p:cNvGrpSpPr/>
          <p:nvPr/>
        </p:nvGrpSpPr>
        <p:grpSpPr>
          <a:xfrm>
            <a:off x="-1" y="3573810"/>
            <a:ext cx="12195175" cy="2304256"/>
            <a:chOff x="-1" y="3717826"/>
            <a:chExt cx="12195175" cy="230425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371DD72-BE9E-4A9E-9586-FE120EB0C4B6}"/>
                </a:ext>
              </a:extLst>
            </p:cNvPr>
            <p:cNvSpPr/>
            <p:nvPr/>
          </p:nvSpPr>
          <p:spPr>
            <a:xfrm>
              <a:off x="-1" y="3717826"/>
              <a:ext cx="12195175" cy="230425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9EA060-B0E4-49CE-9DC5-255A8E98A1DA}"/>
                </a:ext>
              </a:extLst>
            </p:cNvPr>
            <p:cNvSpPr txBox="1"/>
            <p:nvPr/>
          </p:nvSpPr>
          <p:spPr>
            <a:xfrm>
              <a:off x="1490395" y="4146098"/>
              <a:ext cx="921438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6000" dirty="0">
                  <a:latin typeface="+mn-lt"/>
                </a:rPr>
                <a:t>Visual Analysis of Defects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D71DD1-0B47-4720-A7B7-0C4A8BED345D}"/>
                </a:ext>
              </a:extLst>
            </p:cNvPr>
            <p:cNvSpPr txBox="1"/>
            <p:nvPr/>
          </p:nvSpPr>
          <p:spPr>
            <a:xfrm>
              <a:off x="4790177" y="5161761"/>
              <a:ext cx="2614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Aleksandr Amirkhanov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632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C177EE-4168-429A-BFF1-0BA0DFB26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D0BF5-C5E8-46C3-A09A-8148EC9EB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D00102-2F97-4288-ACF0-04F6E63BB367}"/>
              </a:ext>
            </a:extLst>
          </p:cNvPr>
          <p:cNvGrpSpPr/>
          <p:nvPr/>
        </p:nvGrpSpPr>
        <p:grpSpPr>
          <a:xfrm>
            <a:off x="4585419" y="1989634"/>
            <a:ext cx="7169794" cy="3377812"/>
            <a:chOff x="450064" y="1945673"/>
            <a:chExt cx="6226856" cy="293357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91E783-4210-4A7A-ADA4-93E0B8E1FA91}"/>
                </a:ext>
              </a:extLst>
            </p:cNvPr>
            <p:cNvGrpSpPr/>
            <p:nvPr/>
          </p:nvGrpSpPr>
          <p:grpSpPr>
            <a:xfrm>
              <a:off x="1195177" y="2243781"/>
              <a:ext cx="5052234" cy="1787877"/>
              <a:chOff x="2031574" y="2325930"/>
              <a:chExt cx="5052229" cy="178787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8D7FAD4-ED3F-44DC-9685-D7C29CAA4AFD}"/>
                  </a:ext>
                </a:extLst>
              </p:cNvPr>
              <p:cNvGrpSpPr/>
              <p:nvPr/>
            </p:nvGrpSpPr>
            <p:grpSpPr>
              <a:xfrm>
                <a:off x="2031574" y="2325930"/>
                <a:ext cx="1742665" cy="1787877"/>
                <a:chOff x="2031574" y="2325930"/>
                <a:chExt cx="1742665" cy="1787877"/>
              </a:xfrm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24217B7-4C82-45CE-8912-5FFAAE78F1C6}"/>
                    </a:ext>
                  </a:extLst>
                </p:cNvPr>
                <p:cNvSpPr/>
                <p:nvPr/>
              </p:nvSpPr>
              <p:spPr>
                <a:xfrm>
                  <a:off x="2296725" y="3511329"/>
                  <a:ext cx="448147" cy="448239"/>
                </a:xfrm>
                <a:custGeom>
                  <a:avLst/>
                  <a:gdLst>
                    <a:gd name="connsiteX0" fmla="*/ 869895 w 869895"/>
                    <a:gd name="connsiteY0" fmla="*/ 0 h 870073"/>
                    <a:gd name="connsiteX1" fmla="*/ 0 w 869895"/>
                    <a:gd name="connsiteY1" fmla="*/ 870074 h 870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9895" h="870073">
                      <a:moveTo>
                        <a:pt x="869895" y="0"/>
                      </a:moveTo>
                      <a:lnTo>
                        <a:pt x="0" y="870074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C66F4F64-0B52-4AE4-BBC9-0915F872697A}"/>
                    </a:ext>
                  </a:extLst>
                </p:cNvPr>
                <p:cNvSpPr/>
                <p:nvPr/>
              </p:nvSpPr>
              <p:spPr>
                <a:xfrm>
                  <a:off x="2257459" y="3911822"/>
                  <a:ext cx="86735" cy="86642"/>
                </a:xfrm>
                <a:custGeom>
                  <a:avLst/>
                  <a:gdLst>
                    <a:gd name="connsiteX0" fmla="*/ -133 w 168360"/>
                    <a:gd name="connsiteY0" fmla="*/ 168009 h 168181"/>
                    <a:gd name="connsiteX1" fmla="*/ 47817 w 168360"/>
                    <a:gd name="connsiteY1" fmla="*/ -173 h 168181"/>
                    <a:gd name="connsiteX2" fmla="*/ 86284 w 168360"/>
                    <a:gd name="connsiteY2" fmla="*/ 81771 h 168181"/>
                    <a:gd name="connsiteX3" fmla="*/ 168228 w 168360"/>
                    <a:gd name="connsiteY3" fmla="*/ 120059 h 168181"/>
                    <a:gd name="connsiteX4" fmla="*/ -133 w 168360"/>
                    <a:gd name="connsiteY4" fmla="*/ 168009 h 168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360" h="168181">
                      <a:moveTo>
                        <a:pt x="-133" y="168009"/>
                      </a:moveTo>
                      <a:cubicBezTo>
                        <a:pt x="24844" y="114906"/>
                        <a:pt x="41036" y="58118"/>
                        <a:pt x="47817" y="-173"/>
                      </a:cubicBezTo>
                      <a:lnTo>
                        <a:pt x="86284" y="81771"/>
                      </a:lnTo>
                      <a:lnTo>
                        <a:pt x="168228" y="120059"/>
                      </a:lnTo>
                      <a:cubicBezTo>
                        <a:pt x="109883" y="126840"/>
                        <a:pt x="53023" y="143032"/>
                        <a:pt x="-133" y="16800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6D4CF736-07DB-4BE0-B6A7-7A4920414E31}"/>
                    </a:ext>
                  </a:extLst>
                </p:cNvPr>
                <p:cNvSpPr/>
                <p:nvPr/>
              </p:nvSpPr>
              <p:spPr>
                <a:xfrm>
                  <a:off x="2744873" y="3511329"/>
                  <a:ext cx="819054" cy="9217"/>
                </a:xfrm>
                <a:custGeom>
                  <a:avLst/>
                  <a:gdLst>
                    <a:gd name="connsiteX0" fmla="*/ 0 w 1589857"/>
                    <a:gd name="connsiteY0" fmla="*/ 0 h 17891"/>
                    <a:gd name="connsiteX1" fmla="*/ 1589857 w 158985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9857" h="17891">
                      <a:moveTo>
                        <a:pt x="0" y="0"/>
                      </a:moveTo>
                      <a:lnTo>
                        <a:pt x="1589857" y="0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C12E7303-16B8-4135-B2B0-51014C8460C2}"/>
                    </a:ext>
                  </a:extLst>
                </p:cNvPr>
                <p:cNvSpPr/>
                <p:nvPr/>
              </p:nvSpPr>
              <p:spPr>
                <a:xfrm>
                  <a:off x="3540791" y="3467546"/>
                  <a:ext cx="78808" cy="87657"/>
                </a:xfrm>
                <a:custGeom>
                  <a:avLst/>
                  <a:gdLst>
                    <a:gd name="connsiteX0" fmla="*/ 152841 w 152974"/>
                    <a:gd name="connsiteY0" fmla="*/ 84992 h 170150"/>
                    <a:gd name="connsiteX1" fmla="*/ -133 w 152974"/>
                    <a:gd name="connsiteY1" fmla="*/ 169977 h 170150"/>
                    <a:gd name="connsiteX2" fmla="*/ 30641 w 152974"/>
                    <a:gd name="connsiteY2" fmla="*/ 84992 h 170150"/>
                    <a:gd name="connsiteX3" fmla="*/ -133 w 152974"/>
                    <a:gd name="connsiteY3" fmla="*/ -173 h 170150"/>
                    <a:gd name="connsiteX4" fmla="*/ 152841 w 152974"/>
                    <a:gd name="connsiteY4" fmla="*/ 84992 h 170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974" h="170150">
                      <a:moveTo>
                        <a:pt x="152841" y="84992"/>
                      </a:moveTo>
                      <a:cubicBezTo>
                        <a:pt x="97574" y="104816"/>
                        <a:pt x="45903" y="133514"/>
                        <a:pt x="-133" y="169977"/>
                      </a:cubicBezTo>
                      <a:lnTo>
                        <a:pt x="30641" y="84992"/>
                      </a:lnTo>
                      <a:lnTo>
                        <a:pt x="-133" y="-173"/>
                      </a:lnTo>
                      <a:cubicBezTo>
                        <a:pt x="45885" y="36344"/>
                        <a:pt x="97556" y="65114"/>
                        <a:pt x="152841" y="8499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8ACC9217-4ECA-43E6-9DB1-CD16C536A3D7}"/>
                    </a:ext>
                  </a:extLst>
                </p:cNvPr>
                <p:cNvSpPr/>
                <p:nvPr/>
              </p:nvSpPr>
              <p:spPr>
                <a:xfrm>
                  <a:off x="2744873" y="2692368"/>
                  <a:ext cx="9217" cy="818960"/>
                </a:xfrm>
                <a:custGeom>
                  <a:avLst/>
                  <a:gdLst>
                    <a:gd name="connsiteX0" fmla="*/ 0 w 17891"/>
                    <a:gd name="connsiteY0" fmla="*/ 1589679 h 1589678"/>
                    <a:gd name="connsiteX1" fmla="*/ 0 w 17891"/>
                    <a:gd name="connsiteY1" fmla="*/ 0 h 1589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589678">
                      <a:moveTo>
                        <a:pt x="0" y="1589679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9F7282A6-B53A-46D9-AE64-29CED957506E}"/>
                    </a:ext>
                  </a:extLst>
                </p:cNvPr>
                <p:cNvSpPr/>
                <p:nvPr/>
              </p:nvSpPr>
              <p:spPr>
                <a:xfrm>
                  <a:off x="2701183" y="2636788"/>
                  <a:ext cx="87657" cy="78716"/>
                </a:xfrm>
                <a:custGeom>
                  <a:avLst/>
                  <a:gdLst>
                    <a:gd name="connsiteX0" fmla="*/ 85032 w 170150"/>
                    <a:gd name="connsiteY0" fmla="*/ -173 h 152795"/>
                    <a:gd name="connsiteX1" fmla="*/ 170017 w 170150"/>
                    <a:gd name="connsiteY1" fmla="*/ 152622 h 152795"/>
                    <a:gd name="connsiteX2" fmla="*/ 85032 w 170150"/>
                    <a:gd name="connsiteY2" fmla="*/ 121848 h 152795"/>
                    <a:gd name="connsiteX3" fmla="*/ -133 w 170150"/>
                    <a:gd name="connsiteY3" fmla="*/ 152622 h 152795"/>
                    <a:gd name="connsiteX4" fmla="*/ 85032 w 170150"/>
                    <a:gd name="connsiteY4" fmla="*/ -173 h 152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150" h="152795">
                      <a:moveTo>
                        <a:pt x="85032" y="-173"/>
                      </a:moveTo>
                      <a:cubicBezTo>
                        <a:pt x="104856" y="55041"/>
                        <a:pt x="133554" y="106658"/>
                        <a:pt x="170017" y="152622"/>
                      </a:cubicBezTo>
                      <a:lnTo>
                        <a:pt x="85032" y="121848"/>
                      </a:lnTo>
                      <a:lnTo>
                        <a:pt x="-133" y="152622"/>
                      </a:lnTo>
                      <a:cubicBezTo>
                        <a:pt x="36438" y="106712"/>
                        <a:pt x="65208" y="55076"/>
                        <a:pt x="85032" y="-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DB1F3BCF-E90C-4466-AF15-D3B75476F17E}"/>
                    </a:ext>
                  </a:extLst>
                </p:cNvPr>
                <p:cNvSpPr/>
                <p:nvPr/>
              </p:nvSpPr>
              <p:spPr>
                <a:xfrm>
                  <a:off x="2538681" y="3717612"/>
                  <a:ext cx="469255" cy="9217"/>
                </a:xfrm>
                <a:custGeom>
                  <a:avLst/>
                  <a:gdLst>
                    <a:gd name="connsiteX0" fmla="*/ 0 w 910867"/>
                    <a:gd name="connsiteY0" fmla="*/ 0 h 17891"/>
                    <a:gd name="connsiteX1" fmla="*/ 910867 w 91086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0867" h="17891">
                      <a:moveTo>
                        <a:pt x="0" y="0"/>
                      </a:moveTo>
                      <a:lnTo>
                        <a:pt x="910867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1C3475F-EBC4-4CAB-8B1F-DFA9BF2C71A7}"/>
                    </a:ext>
                  </a:extLst>
                </p:cNvPr>
                <p:cNvSpPr/>
                <p:nvPr/>
              </p:nvSpPr>
              <p:spPr>
                <a:xfrm>
                  <a:off x="3007936" y="3086962"/>
                  <a:ext cx="9217" cy="630650"/>
                </a:xfrm>
                <a:custGeom>
                  <a:avLst/>
                  <a:gdLst>
                    <a:gd name="connsiteX0" fmla="*/ 0 w 17891"/>
                    <a:gd name="connsiteY0" fmla="*/ 1224151 h 1224150"/>
                    <a:gd name="connsiteX1" fmla="*/ 0 w 17891"/>
                    <a:gd name="connsiteY1" fmla="*/ 0 h 122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224150">
                      <a:moveTo>
                        <a:pt x="0" y="1224151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AE74E015-C628-4D7C-A5D2-445734FE0F70}"/>
                    </a:ext>
                  </a:extLst>
                </p:cNvPr>
                <p:cNvSpPr/>
                <p:nvPr/>
              </p:nvSpPr>
              <p:spPr>
                <a:xfrm>
                  <a:off x="3007936" y="3511329"/>
                  <a:ext cx="206284" cy="206284"/>
                </a:xfrm>
                <a:custGeom>
                  <a:avLst/>
                  <a:gdLst>
                    <a:gd name="connsiteX0" fmla="*/ 400416 w 400416"/>
                    <a:gd name="connsiteY0" fmla="*/ 0 h 400416"/>
                    <a:gd name="connsiteX1" fmla="*/ 0 w 400416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416" h="400416">
                      <a:moveTo>
                        <a:pt x="400416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3C807C7A-E8DA-4C16-A5C7-9FED9871888D}"/>
                    </a:ext>
                  </a:extLst>
                </p:cNvPr>
                <p:cNvSpPr/>
                <p:nvPr/>
              </p:nvSpPr>
              <p:spPr>
                <a:xfrm>
                  <a:off x="3007936" y="2880678"/>
                  <a:ext cx="206284" cy="206284"/>
                </a:xfrm>
                <a:custGeom>
                  <a:avLst/>
                  <a:gdLst>
                    <a:gd name="connsiteX0" fmla="*/ 400416 w 400416"/>
                    <a:gd name="connsiteY0" fmla="*/ 0 h 400416"/>
                    <a:gd name="connsiteX1" fmla="*/ 0 w 400416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416" h="400416">
                      <a:moveTo>
                        <a:pt x="400416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117A4D59-C95C-4D6B-84E5-22B29F92B859}"/>
                    </a:ext>
                  </a:extLst>
                </p:cNvPr>
                <p:cNvSpPr/>
                <p:nvPr/>
              </p:nvSpPr>
              <p:spPr>
                <a:xfrm>
                  <a:off x="2538681" y="3086962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8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8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78407C63-3BB1-4661-9966-FB2F355B833C}"/>
                    </a:ext>
                  </a:extLst>
                </p:cNvPr>
                <p:cNvSpPr/>
                <p:nvPr/>
              </p:nvSpPr>
              <p:spPr>
                <a:xfrm>
                  <a:off x="2578500" y="3086962"/>
                  <a:ext cx="402613" cy="9217"/>
                </a:xfrm>
                <a:custGeom>
                  <a:avLst/>
                  <a:gdLst>
                    <a:gd name="connsiteX0" fmla="*/ 0 w 781509"/>
                    <a:gd name="connsiteY0" fmla="*/ 0 h 17891"/>
                    <a:gd name="connsiteX1" fmla="*/ 781510 w 781509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1509" h="17891">
                      <a:moveTo>
                        <a:pt x="0" y="0"/>
                      </a:moveTo>
                      <a:lnTo>
                        <a:pt x="78151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11500" sp="2115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BF0CD51-EBDE-4545-B63A-3864E741AD88}"/>
                    </a:ext>
                  </a:extLst>
                </p:cNvPr>
                <p:cNvSpPr/>
                <p:nvPr/>
              </p:nvSpPr>
              <p:spPr>
                <a:xfrm>
                  <a:off x="2994110" y="3086962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8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8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274896D-A98B-496B-AB31-BE536EDE4EA4}"/>
                    </a:ext>
                  </a:extLst>
                </p:cNvPr>
                <p:cNvSpPr/>
                <p:nvPr/>
              </p:nvSpPr>
              <p:spPr>
                <a:xfrm>
                  <a:off x="2538681" y="3703787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2BC002-4129-44DB-A67B-E0637527BE58}"/>
                    </a:ext>
                  </a:extLst>
                </p:cNvPr>
                <p:cNvSpPr/>
                <p:nvPr/>
              </p:nvSpPr>
              <p:spPr>
                <a:xfrm>
                  <a:off x="2538681" y="3115168"/>
                  <a:ext cx="9217" cy="559953"/>
                </a:xfrm>
                <a:custGeom>
                  <a:avLst/>
                  <a:gdLst>
                    <a:gd name="connsiteX0" fmla="*/ 0 w 17891"/>
                    <a:gd name="connsiteY0" fmla="*/ 1086922 h 1086921"/>
                    <a:gd name="connsiteX1" fmla="*/ 0 w 17891"/>
                    <a:gd name="connsiteY1" fmla="*/ 0 h 108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086921">
                      <a:moveTo>
                        <a:pt x="0" y="1086922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34000" sp="234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2CC5BBC3-1A2E-4DC3-A804-36A561A7123A}"/>
                    </a:ext>
                  </a:extLst>
                </p:cNvPr>
                <p:cNvSpPr/>
                <p:nvPr/>
              </p:nvSpPr>
              <p:spPr>
                <a:xfrm>
                  <a:off x="2538681" y="3086962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E8104F95-1D05-470D-AD2B-12BCBAC400B2}"/>
                    </a:ext>
                  </a:extLst>
                </p:cNvPr>
                <p:cNvSpPr/>
                <p:nvPr/>
              </p:nvSpPr>
              <p:spPr>
                <a:xfrm>
                  <a:off x="3214220" y="3497503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7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7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5BC54FBE-5FFA-4834-AA9F-385DE6DD3C21}"/>
                    </a:ext>
                  </a:extLst>
                </p:cNvPr>
                <p:cNvSpPr/>
                <p:nvPr/>
              </p:nvSpPr>
              <p:spPr>
                <a:xfrm>
                  <a:off x="3214220" y="2908883"/>
                  <a:ext cx="9217" cy="559953"/>
                </a:xfrm>
                <a:custGeom>
                  <a:avLst/>
                  <a:gdLst>
                    <a:gd name="connsiteX0" fmla="*/ 0 w 17891"/>
                    <a:gd name="connsiteY0" fmla="*/ 1086921 h 1086921"/>
                    <a:gd name="connsiteX1" fmla="*/ 0 w 17891"/>
                    <a:gd name="connsiteY1" fmla="*/ 0 h 108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086921">
                      <a:moveTo>
                        <a:pt x="0" y="1086921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34000" sp="234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EB462CFA-4A48-423D-9652-35197DC8ABAE}"/>
                    </a:ext>
                  </a:extLst>
                </p:cNvPr>
                <p:cNvSpPr/>
                <p:nvPr/>
              </p:nvSpPr>
              <p:spPr>
                <a:xfrm>
                  <a:off x="3214220" y="2880678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A3B007AE-EBA6-4B70-9F1A-DB8279D8CE70}"/>
                    </a:ext>
                  </a:extLst>
                </p:cNvPr>
                <p:cNvSpPr/>
                <p:nvPr/>
              </p:nvSpPr>
              <p:spPr>
                <a:xfrm>
                  <a:off x="2538681" y="2880678"/>
                  <a:ext cx="206192" cy="206284"/>
                </a:xfrm>
                <a:custGeom>
                  <a:avLst/>
                  <a:gdLst>
                    <a:gd name="connsiteX0" fmla="*/ 400238 w 400237"/>
                    <a:gd name="connsiteY0" fmla="*/ 0 h 400416"/>
                    <a:gd name="connsiteX1" fmla="*/ 0 w 400237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237" h="400416">
                      <a:moveTo>
                        <a:pt x="400238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2F993F6-6CDB-4EF2-BA65-1B554CC41AC7}"/>
                    </a:ext>
                  </a:extLst>
                </p:cNvPr>
                <p:cNvSpPr/>
                <p:nvPr/>
              </p:nvSpPr>
              <p:spPr>
                <a:xfrm>
                  <a:off x="2744873" y="2880678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7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7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6A1AF07B-AD43-4AB9-8F54-CB68019815CB}"/>
                    </a:ext>
                  </a:extLst>
                </p:cNvPr>
                <p:cNvSpPr/>
                <p:nvPr/>
              </p:nvSpPr>
              <p:spPr>
                <a:xfrm>
                  <a:off x="2784692" y="2880678"/>
                  <a:ext cx="402705" cy="9217"/>
                </a:xfrm>
                <a:custGeom>
                  <a:avLst/>
                  <a:gdLst>
                    <a:gd name="connsiteX0" fmla="*/ 0 w 781688"/>
                    <a:gd name="connsiteY0" fmla="*/ 0 h 17891"/>
                    <a:gd name="connsiteX1" fmla="*/ 781689 w 781688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1688" h="17891">
                      <a:moveTo>
                        <a:pt x="0" y="0"/>
                      </a:moveTo>
                      <a:lnTo>
                        <a:pt x="781689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11500" sp="2115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52A9AB5C-385B-4C42-9E66-E6766EE4F993}"/>
                    </a:ext>
                  </a:extLst>
                </p:cNvPr>
                <p:cNvSpPr/>
                <p:nvPr/>
              </p:nvSpPr>
              <p:spPr>
                <a:xfrm>
                  <a:off x="3200394" y="2880678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7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7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E26C7D-CB19-48CD-9273-ADE0D0960C22}"/>
                    </a:ext>
                  </a:extLst>
                </p:cNvPr>
                <p:cNvSpPr/>
                <p:nvPr/>
              </p:nvSpPr>
              <p:spPr>
                <a:xfrm>
                  <a:off x="2973187" y="3052213"/>
                  <a:ext cx="69499" cy="69499"/>
                </a:xfrm>
                <a:custGeom>
                  <a:avLst/>
                  <a:gdLst>
                    <a:gd name="connsiteX0" fmla="*/ 134903 w 134903"/>
                    <a:gd name="connsiteY0" fmla="*/ 67452 h 134903"/>
                    <a:gd name="connsiteX1" fmla="*/ 67452 w 134903"/>
                    <a:gd name="connsiteY1" fmla="*/ 134903 h 134903"/>
                    <a:gd name="connsiteX2" fmla="*/ 0 w 134903"/>
                    <a:gd name="connsiteY2" fmla="*/ 67452 h 134903"/>
                    <a:gd name="connsiteX3" fmla="*/ 67452 w 134903"/>
                    <a:gd name="connsiteY3" fmla="*/ 0 h 134903"/>
                    <a:gd name="connsiteX4" fmla="*/ 134903 w 134903"/>
                    <a:gd name="connsiteY4" fmla="*/ 67452 h 134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903" h="134903">
                      <a:moveTo>
                        <a:pt x="134903" y="67452"/>
                      </a:moveTo>
                      <a:cubicBezTo>
                        <a:pt x="134903" y="104704"/>
                        <a:pt x="104704" y="134903"/>
                        <a:pt x="67452" y="134903"/>
                      </a:cubicBezTo>
                      <a:cubicBezTo>
                        <a:pt x="30199" y="134903"/>
                        <a:pt x="0" y="104704"/>
                        <a:pt x="0" y="67452"/>
                      </a:cubicBezTo>
                      <a:cubicBezTo>
                        <a:pt x="0" y="30199"/>
                        <a:pt x="30199" y="0"/>
                        <a:pt x="67452" y="0"/>
                      </a:cubicBezTo>
                      <a:cubicBezTo>
                        <a:pt x="104704" y="0"/>
                        <a:pt x="134903" y="30199"/>
                        <a:pt x="134903" y="6745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8C7CC653-328F-4EDD-ADEB-E88F969F8D2E}"/>
                    </a:ext>
                  </a:extLst>
                </p:cNvPr>
                <p:cNvSpPr txBox="1"/>
                <p:nvPr/>
              </p:nvSpPr>
              <p:spPr>
                <a:xfrm>
                  <a:off x="2031574" y="3923537"/>
                  <a:ext cx="163679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X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DD3E776-8204-420F-948C-2C2985FD2864}"/>
                    </a:ext>
                  </a:extLst>
                </p:cNvPr>
                <p:cNvSpPr txBox="1"/>
                <p:nvPr/>
              </p:nvSpPr>
              <p:spPr>
                <a:xfrm>
                  <a:off x="3612211" y="3372411"/>
                  <a:ext cx="162028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Y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056BF19D-4A24-4288-A114-4055089006A0}"/>
                    </a:ext>
                  </a:extLst>
                </p:cNvPr>
                <p:cNvSpPr txBox="1"/>
                <p:nvPr/>
              </p:nvSpPr>
              <p:spPr>
                <a:xfrm>
                  <a:off x="2589267" y="2325930"/>
                  <a:ext cx="162853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Z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66727D90-2C63-4A70-975B-292A11AAC173}"/>
                    </a:ext>
                  </a:extLst>
                </p:cNvPr>
                <p:cNvSpPr txBox="1"/>
                <p:nvPr/>
              </p:nvSpPr>
              <p:spPr>
                <a:xfrm>
                  <a:off x="3025859" y="2924898"/>
                  <a:ext cx="462628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(x, y, z)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4268C4A-0D68-4049-803B-601971AB0524}"/>
                  </a:ext>
                </a:extLst>
              </p:cNvPr>
              <p:cNvGrpSpPr/>
              <p:nvPr/>
            </p:nvGrpSpPr>
            <p:grpSpPr>
              <a:xfrm>
                <a:off x="3686356" y="2325930"/>
                <a:ext cx="1742665" cy="1787877"/>
                <a:chOff x="2031574" y="2325930"/>
                <a:chExt cx="1742665" cy="1787877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328926-4045-44C0-AA36-65170D44909C}"/>
                    </a:ext>
                  </a:extLst>
                </p:cNvPr>
                <p:cNvSpPr/>
                <p:nvPr/>
              </p:nvSpPr>
              <p:spPr>
                <a:xfrm>
                  <a:off x="2296725" y="3511329"/>
                  <a:ext cx="448147" cy="448239"/>
                </a:xfrm>
                <a:custGeom>
                  <a:avLst/>
                  <a:gdLst>
                    <a:gd name="connsiteX0" fmla="*/ 869895 w 869895"/>
                    <a:gd name="connsiteY0" fmla="*/ 0 h 870073"/>
                    <a:gd name="connsiteX1" fmla="*/ 0 w 869895"/>
                    <a:gd name="connsiteY1" fmla="*/ 870074 h 870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9895" h="870073">
                      <a:moveTo>
                        <a:pt x="869895" y="0"/>
                      </a:moveTo>
                      <a:lnTo>
                        <a:pt x="0" y="870074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49BBAD43-0D3E-4C89-89DD-AE70C4AE2CE7}"/>
                    </a:ext>
                  </a:extLst>
                </p:cNvPr>
                <p:cNvSpPr/>
                <p:nvPr/>
              </p:nvSpPr>
              <p:spPr>
                <a:xfrm>
                  <a:off x="2257459" y="3911822"/>
                  <a:ext cx="86735" cy="86642"/>
                </a:xfrm>
                <a:custGeom>
                  <a:avLst/>
                  <a:gdLst>
                    <a:gd name="connsiteX0" fmla="*/ -133 w 168360"/>
                    <a:gd name="connsiteY0" fmla="*/ 168009 h 168181"/>
                    <a:gd name="connsiteX1" fmla="*/ 47817 w 168360"/>
                    <a:gd name="connsiteY1" fmla="*/ -173 h 168181"/>
                    <a:gd name="connsiteX2" fmla="*/ 86284 w 168360"/>
                    <a:gd name="connsiteY2" fmla="*/ 81771 h 168181"/>
                    <a:gd name="connsiteX3" fmla="*/ 168228 w 168360"/>
                    <a:gd name="connsiteY3" fmla="*/ 120059 h 168181"/>
                    <a:gd name="connsiteX4" fmla="*/ -133 w 168360"/>
                    <a:gd name="connsiteY4" fmla="*/ 168009 h 168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360" h="168181">
                      <a:moveTo>
                        <a:pt x="-133" y="168009"/>
                      </a:moveTo>
                      <a:cubicBezTo>
                        <a:pt x="24844" y="114906"/>
                        <a:pt x="41036" y="58118"/>
                        <a:pt x="47817" y="-173"/>
                      </a:cubicBezTo>
                      <a:lnTo>
                        <a:pt x="86284" y="81771"/>
                      </a:lnTo>
                      <a:lnTo>
                        <a:pt x="168228" y="120059"/>
                      </a:lnTo>
                      <a:cubicBezTo>
                        <a:pt x="109883" y="126840"/>
                        <a:pt x="53023" y="143032"/>
                        <a:pt x="-133" y="16800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79B0E25D-F6AE-419E-8C52-34EC94155FDF}"/>
                    </a:ext>
                  </a:extLst>
                </p:cNvPr>
                <p:cNvSpPr/>
                <p:nvPr/>
              </p:nvSpPr>
              <p:spPr>
                <a:xfrm>
                  <a:off x="2744873" y="3511329"/>
                  <a:ext cx="819054" cy="9217"/>
                </a:xfrm>
                <a:custGeom>
                  <a:avLst/>
                  <a:gdLst>
                    <a:gd name="connsiteX0" fmla="*/ 0 w 1589857"/>
                    <a:gd name="connsiteY0" fmla="*/ 0 h 17891"/>
                    <a:gd name="connsiteX1" fmla="*/ 1589857 w 158985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9857" h="17891">
                      <a:moveTo>
                        <a:pt x="0" y="0"/>
                      </a:moveTo>
                      <a:lnTo>
                        <a:pt x="1589857" y="0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AA46A69-4100-4D78-9AC6-EB8DFEE7D613}"/>
                    </a:ext>
                  </a:extLst>
                </p:cNvPr>
                <p:cNvSpPr/>
                <p:nvPr/>
              </p:nvSpPr>
              <p:spPr>
                <a:xfrm>
                  <a:off x="3540791" y="3467546"/>
                  <a:ext cx="78808" cy="87657"/>
                </a:xfrm>
                <a:custGeom>
                  <a:avLst/>
                  <a:gdLst>
                    <a:gd name="connsiteX0" fmla="*/ 152841 w 152974"/>
                    <a:gd name="connsiteY0" fmla="*/ 84992 h 170150"/>
                    <a:gd name="connsiteX1" fmla="*/ -133 w 152974"/>
                    <a:gd name="connsiteY1" fmla="*/ 169977 h 170150"/>
                    <a:gd name="connsiteX2" fmla="*/ 30641 w 152974"/>
                    <a:gd name="connsiteY2" fmla="*/ 84992 h 170150"/>
                    <a:gd name="connsiteX3" fmla="*/ -133 w 152974"/>
                    <a:gd name="connsiteY3" fmla="*/ -173 h 170150"/>
                    <a:gd name="connsiteX4" fmla="*/ 152841 w 152974"/>
                    <a:gd name="connsiteY4" fmla="*/ 84992 h 170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974" h="170150">
                      <a:moveTo>
                        <a:pt x="152841" y="84992"/>
                      </a:moveTo>
                      <a:cubicBezTo>
                        <a:pt x="97574" y="104816"/>
                        <a:pt x="45903" y="133514"/>
                        <a:pt x="-133" y="169977"/>
                      </a:cubicBezTo>
                      <a:lnTo>
                        <a:pt x="30641" y="84992"/>
                      </a:lnTo>
                      <a:lnTo>
                        <a:pt x="-133" y="-173"/>
                      </a:lnTo>
                      <a:cubicBezTo>
                        <a:pt x="45885" y="36344"/>
                        <a:pt x="97556" y="65114"/>
                        <a:pt x="152841" y="8499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89A2D4A4-3283-4219-987D-EAC4BD79A403}"/>
                    </a:ext>
                  </a:extLst>
                </p:cNvPr>
                <p:cNvSpPr/>
                <p:nvPr/>
              </p:nvSpPr>
              <p:spPr>
                <a:xfrm>
                  <a:off x="2744873" y="2692368"/>
                  <a:ext cx="9217" cy="818960"/>
                </a:xfrm>
                <a:custGeom>
                  <a:avLst/>
                  <a:gdLst>
                    <a:gd name="connsiteX0" fmla="*/ 0 w 17891"/>
                    <a:gd name="connsiteY0" fmla="*/ 1589679 h 1589678"/>
                    <a:gd name="connsiteX1" fmla="*/ 0 w 17891"/>
                    <a:gd name="connsiteY1" fmla="*/ 0 h 1589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589678">
                      <a:moveTo>
                        <a:pt x="0" y="1589679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DAA5EA9C-9C93-485B-86D3-20CCF26D0721}"/>
                    </a:ext>
                  </a:extLst>
                </p:cNvPr>
                <p:cNvSpPr/>
                <p:nvPr/>
              </p:nvSpPr>
              <p:spPr>
                <a:xfrm>
                  <a:off x="2701183" y="2636788"/>
                  <a:ext cx="87657" cy="78716"/>
                </a:xfrm>
                <a:custGeom>
                  <a:avLst/>
                  <a:gdLst>
                    <a:gd name="connsiteX0" fmla="*/ 85032 w 170150"/>
                    <a:gd name="connsiteY0" fmla="*/ -173 h 152795"/>
                    <a:gd name="connsiteX1" fmla="*/ 170017 w 170150"/>
                    <a:gd name="connsiteY1" fmla="*/ 152622 h 152795"/>
                    <a:gd name="connsiteX2" fmla="*/ 85032 w 170150"/>
                    <a:gd name="connsiteY2" fmla="*/ 121848 h 152795"/>
                    <a:gd name="connsiteX3" fmla="*/ -133 w 170150"/>
                    <a:gd name="connsiteY3" fmla="*/ 152622 h 152795"/>
                    <a:gd name="connsiteX4" fmla="*/ 85032 w 170150"/>
                    <a:gd name="connsiteY4" fmla="*/ -173 h 152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150" h="152795">
                      <a:moveTo>
                        <a:pt x="85032" y="-173"/>
                      </a:moveTo>
                      <a:cubicBezTo>
                        <a:pt x="104856" y="55041"/>
                        <a:pt x="133554" y="106658"/>
                        <a:pt x="170017" y="152622"/>
                      </a:cubicBezTo>
                      <a:lnTo>
                        <a:pt x="85032" y="121848"/>
                      </a:lnTo>
                      <a:lnTo>
                        <a:pt x="-133" y="152622"/>
                      </a:lnTo>
                      <a:cubicBezTo>
                        <a:pt x="36438" y="106712"/>
                        <a:pt x="65208" y="55076"/>
                        <a:pt x="85032" y="-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5B2801E7-4562-4B09-9834-472FBE23C19D}"/>
                    </a:ext>
                  </a:extLst>
                </p:cNvPr>
                <p:cNvSpPr/>
                <p:nvPr/>
              </p:nvSpPr>
              <p:spPr>
                <a:xfrm>
                  <a:off x="2538681" y="3717612"/>
                  <a:ext cx="469255" cy="9217"/>
                </a:xfrm>
                <a:custGeom>
                  <a:avLst/>
                  <a:gdLst>
                    <a:gd name="connsiteX0" fmla="*/ 0 w 910867"/>
                    <a:gd name="connsiteY0" fmla="*/ 0 h 17891"/>
                    <a:gd name="connsiteX1" fmla="*/ 910867 w 91086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0867" h="17891">
                      <a:moveTo>
                        <a:pt x="0" y="0"/>
                      </a:moveTo>
                      <a:lnTo>
                        <a:pt x="910867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81614206-43B8-4E51-AF52-9D1335B16EE0}"/>
                    </a:ext>
                  </a:extLst>
                </p:cNvPr>
                <p:cNvSpPr/>
                <p:nvPr/>
              </p:nvSpPr>
              <p:spPr>
                <a:xfrm>
                  <a:off x="3007936" y="3086962"/>
                  <a:ext cx="9217" cy="630650"/>
                </a:xfrm>
                <a:custGeom>
                  <a:avLst/>
                  <a:gdLst>
                    <a:gd name="connsiteX0" fmla="*/ 0 w 17891"/>
                    <a:gd name="connsiteY0" fmla="*/ 1224151 h 1224150"/>
                    <a:gd name="connsiteX1" fmla="*/ 0 w 17891"/>
                    <a:gd name="connsiteY1" fmla="*/ 0 h 122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224150">
                      <a:moveTo>
                        <a:pt x="0" y="1224151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B07B7A78-2747-4821-A60F-3B221FFAEAAE}"/>
                    </a:ext>
                  </a:extLst>
                </p:cNvPr>
                <p:cNvSpPr/>
                <p:nvPr/>
              </p:nvSpPr>
              <p:spPr>
                <a:xfrm>
                  <a:off x="3007936" y="3511329"/>
                  <a:ext cx="206284" cy="206284"/>
                </a:xfrm>
                <a:custGeom>
                  <a:avLst/>
                  <a:gdLst>
                    <a:gd name="connsiteX0" fmla="*/ 400416 w 400416"/>
                    <a:gd name="connsiteY0" fmla="*/ 0 h 400416"/>
                    <a:gd name="connsiteX1" fmla="*/ 0 w 400416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416" h="400416">
                      <a:moveTo>
                        <a:pt x="400416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5310F371-6F2A-49F9-8BEB-D32077492598}"/>
                    </a:ext>
                  </a:extLst>
                </p:cNvPr>
                <p:cNvSpPr/>
                <p:nvPr/>
              </p:nvSpPr>
              <p:spPr>
                <a:xfrm>
                  <a:off x="3007936" y="2880678"/>
                  <a:ext cx="206284" cy="206284"/>
                </a:xfrm>
                <a:custGeom>
                  <a:avLst/>
                  <a:gdLst>
                    <a:gd name="connsiteX0" fmla="*/ 400416 w 400416"/>
                    <a:gd name="connsiteY0" fmla="*/ 0 h 400416"/>
                    <a:gd name="connsiteX1" fmla="*/ 0 w 400416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416" h="400416">
                      <a:moveTo>
                        <a:pt x="400416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90F41542-072A-4BEE-B7EC-AFF5F55AE34B}"/>
                    </a:ext>
                  </a:extLst>
                </p:cNvPr>
                <p:cNvSpPr/>
                <p:nvPr/>
              </p:nvSpPr>
              <p:spPr>
                <a:xfrm>
                  <a:off x="2538681" y="3086962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8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8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B5FDCD86-4010-476D-AB97-73547EF14A39}"/>
                    </a:ext>
                  </a:extLst>
                </p:cNvPr>
                <p:cNvSpPr/>
                <p:nvPr/>
              </p:nvSpPr>
              <p:spPr>
                <a:xfrm>
                  <a:off x="2578500" y="3086962"/>
                  <a:ext cx="402613" cy="9217"/>
                </a:xfrm>
                <a:custGeom>
                  <a:avLst/>
                  <a:gdLst>
                    <a:gd name="connsiteX0" fmla="*/ 0 w 781509"/>
                    <a:gd name="connsiteY0" fmla="*/ 0 h 17891"/>
                    <a:gd name="connsiteX1" fmla="*/ 781510 w 781509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1509" h="17891">
                      <a:moveTo>
                        <a:pt x="0" y="0"/>
                      </a:moveTo>
                      <a:lnTo>
                        <a:pt x="78151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11500" sp="2115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10A3D0AA-87A7-42F9-9D81-41AA3710AF91}"/>
                    </a:ext>
                  </a:extLst>
                </p:cNvPr>
                <p:cNvSpPr/>
                <p:nvPr/>
              </p:nvSpPr>
              <p:spPr>
                <a:xfrm>
                  <a:off x="2994110" y="3086962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8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8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67DBAE41-79E8-47E1-90FE-55BD431F4C83}"/>
                    </a:ext>
                  </a:extLst>
                </p:cNvPr>
                <p:cNvSpPr/>
                <p:nvPr/>
              </p:nvSpPr>
              <p:spPr>
                <a:xfrm>
                  <a:off x="2538681" y="3703787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0B2C85B4-F848-4A5A-ACB6-EF0279B78CA3}"/>
                    </a:ext>
                  </a:extLst>
                </p:cNvPr>
                <p:cNvSpPr/>
                <p:nvPr/>
              </p:nvSpPr>
              <p:spPr>
                <a:xfrm>
                  <a:off x="2538681" y="3115168"/>
                  <a:ext cx="9217" cy="559953"/>
                </a:xfrm>
                <a:custGeom>
                  <a:avLst/>
                  <a:gdLst>
                    <a:gd name="connsiteX0" fmla="*/ 0 w 17891"/>
                    <a:gd name="connsiteY0" fmla="*/ 1086922 h 1086921"/>
                    <a:gd name="connsiteX1" fmla="*/ 0 w 17891"/>
                    <a:gd name="connsiteY1" fmla="*/ 0 h 108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086921">
                      <a:moveTo>
                        <a:pt x="0" y="1086922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34000" sp="234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77E81DF-61EB-49AE-AD45-DD711BD50935}"/>
                    </a:ext>
                  </a:extLst>
                </p:cNvPr>
                <p:cNvSpPr/>
                <p:nvPr/>
              </p:nvSpPr>
              <p:spPr>
                <a:xfrm>
                  <a:off x="2538681" y="3086962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247D65C0-8F7C-4A25-A577-FDF9C0A44A0C}"/>
                    </a:ext>
                  </a:extLst>
                </p:cNvPr>
                <p:cNvSpPr/>
                <p:nvPr/>
              </p:nvSpPr>
              <p:spPr>
                <a:xfrm>
                  <a:off x="3214220" y="3497503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7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7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FFB76B1-19EF-4514-BAAC-1CA4FEAA7A83}"/>
                    </a:ext>
                  </a:extLst>
                </p:cNvPr>
                <p:cNvSpPr/>
                <p:nvPr/>
              </p:nvSpPr>
              <p:spPr>
                <a:xfrm>
                  <a:off x="3214220" y="2908883"/>
                  <a:ext cx="9217" cy="559953"/>
                </a:xfrm>
                <a:custGeom>
                  <a:avLst/>
                  <a:gdLst>
                    <a:gd name="connsiteX0" fmla="*/ 0 w 17891"/>
                    <a:gd name="connsiteY0" fmla="*/ 1086921 h 1086921"/>
                    <a:gd name="connsiteX1" fmla="*/ 0 w 17891"/>
                    <a:gd name="connsiteY1" fmla="*/ 0 h 108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086921">
                      <a:moveTo>
                        <a:pt x="0" y="1086921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34000" sp="234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A5D98E25-810A-4DE8-A799-93D5E7A95E30}"/>
                    </a:ext>
                  </a:extLst>
                </p:cNvPr>
                <p:cNvSpPr/>
                <p:nvPr/>
              </p:nvSpPr>
              <p:spPr>
                <a:xfrm>
                  <a:off x="3214220" y="2880678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27CD0888-FF7F-4CC7-BC6E-33E4570885D3}"/>
                    </a:ext>
                  </a:extLst>
                </p:cNvPr>
                <p:cNvSpPr/>
                <p:nvPr/>
              </p:nvSpPr>
              <p:spPr>
                <a:xfrm>
                  <a:off x="2538681" y="2880678"/>
                  <a:ext cx="206192" cy="206284"/>
                </a:xfrm>
                <a:custGeom>
                  <a:avLst/>
                  <a:gdLst>
                    <a:gd name="connsiteX0" fmla="*/ 400238 w 400237"/>
                    <a:gd name="connsiteY0" fmla="*/ 0 h 400416"/>
                    <a:gd name="connsiteX1" fmla="*/ 0 w 400237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237" h="400416">
                      <a:moveTo>
                        <a:pt x="400238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2C078FB8-CC8A-40E9-8139-EF955703E4FF}"/>
                    </a:ext>
                  </a:extLst>
                </p:cNvPr>
                <p:cNvSpPr/>
                <p:nvPr/>
              </p:nvSpPr>
              <p:spPr>
                <a:xfrm>
                  <a:off x="2744873" y="2880678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7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7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83A2D82-DF12-44E5-9BE9-B885383A851E}"/>
                    </a:ext>
                  </a:extLst>
                </p:cNvPr>
                <p:cNvSpPr/>
                <p:nvPr/>
              </p:nvSpPr>
              <p:spPr>
                <a:xfrm>
                  <a:off x="2784692" y="2880678"/>
                  <a:ext cx="402705" cy="9217"/>
                </a:xfrm>
                <a:custGeom>
                  <a:avLst/>
                  <a:gdLst>
                    <a:gd name="connsiteX0" fmla="*/ 0 w 781688"/>
                    <a:gd name="connsiteY0" fmla="*/ 0 h 17891"/>
                    <a:gd name="connsiteX1" fmla="*/ 781689 w 781688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1688" h="17891">
                      <a:moveTo>
                        <a:pt x="0" y="0"/>
                      </a:moveTo>
                      <a:lnTo>
                        <a:pt x="781689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11500" sp="2115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61A19A75-2D89-421E-A69D-56CAE9B24F51}"/>
                    </a:ext>
                  </a:extLst>
                </p:cNvPr>
                <p:cNvSpPr/>
                <p:nvPr/>
              </p:nvSpPr>
              <p:spPr>
                <a:xfrm>
                  <a:off x="3200394" y="2880678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7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7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AB7AC21C-04A9-4484-9741-E7F98BA1C414}"/>
                    </a:ext>
                  </a:extLst>
                </p:cNvPr>
                <p:cNvSpPr/>
                <p:nvPr/>
              </p:nvSpPr>
              <p:spPr>
                <a:xfrm>
                  <a:off x="2973187" y="3052213"/>
                  <a:ext cx="69499" cy="69499"/>
                </a:xfrm>
                <a:custGeom>
                  <a:avLst/>
                  <a:gdLst>
                    <a:gd name="connsiteX0" fmla="*/ 134903 w 134903"/>
                    <a:gd name="connsiteY0" fmla="*/ 67452 h 134903"/>
                    <a:gd name="connsiteX1" fmla="*/ 67452 w 134903"/>
                    <a:gd name="connsiteY1" fmla="*/ 134903 h 134903"/>
                    <a:gd name="connsiteX2" fmla="*/ 0 w 134903"/>
                    <a:gd name="connsiteY2" fmla="*/ 67452 h 134903"/>
                    <a:gd name="connsiteX3" fmla="*/ 67452 w 134903"/>
                    <a:gd name="connsiteY3" fmla="*/ 0 h 134903"/>
                    <a:gd name="connsiteX4" fmla="*/ 134903 w 134903"/>
                    <a:gd name="connsiteY4" fmla="*/ 67452 h 134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903" h="134903">
                      <a:moveTo>
                        <a:pt x="134903" y="67452"/>
                      </a:moveTo>
                      <a:cubicBezTo>
                        <a:pt x="134903" y="104704"/>
                        <a:pt x="104704" y="134903"/>
                        <a:pt x="67452" y="134903"/>
                      </a:cubicBezTo>
                      <a:cubicBezTo>
                        <a:pt x="30199" y="134903"/>
                        <a:pt x="0" y="104704"/>
                        <a:pt x="0" y="67452"/>
                      </a:cubicBezTo>
                      <a:cubicBezTo>
                        <a:pt x="0" y="30199"/>
                        <a:pt x="30199" y="0"/>
                        <a:pt x="67452" y="0"/>
                      </a:cubicBezTo>
                      <a:cubicBezTo>
                        <a:pt x="104704" y="0"/>
                        <a:pt x="134903" y="30199"/>
                        <a:pt x="134903" y="6745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8BB73F9-2C8D-4FAD-A693-91449D640A07}"/>
                    </a:ext>
                  </a:extLst>
                </p:cNvPr>
                <p:cNvSpPr txBox="1"/>
                <p:nvPr/>
              </p:nvSpPr>
              <p:spPr>
                <a:xfrm>
                  <a:off x="2031574" y="3923537"/>
                  <a:ext cx="163679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X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17A6361-9DF1-49D6-8342-BD9B6B9E922E}"/>
                    </a:ext>
                  </a:extLst>
                </p:cNvPr>
                <p:cNvSpPr txBox="1"/>
                <p:nvPr/>
              </p:nvSpPr>
              <p:spPr>
                <a:xfrm>
                  <a:off x="3612211" y="3372411"/>
                  <a:ext cx="162028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Y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CE05972C-DB8F-4DBF-87F3-9E34DE9F2742}"/>
                    </a:ext>
                  </a:extLst>
                </p:cNvPr>
                <p:cNvSpPr txBox="1"/>
                <p:nvPr/>
              </p:nvSpPr>
              <p:spPr>
                <a:xfrm>
                  <a:off x="2589267" y="2325930"/>
                  <a:ext cx="162853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Z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755AF6A-5654-4E1F-8EC2-A2762D24B73F}"/>
                    </a:ext>
                  </a:extLst>
                </p:cNvPr>
                <p:cNvSpPr txBox="1"/>
                <p:nvPr/>
              </p:nvSpPr>
              <p:spPr>
                <a:xfrm>
                  <a:off x="3025859" y="2924898"/>
                  <a:ext cx="462628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(x, y, z)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8EA19DA-27E8-42AC-9F8F-133EF780F14A}"/>
                  </a:ext>
                </a:extLst>
              </p:cNvPr>
              <p:cNvGrpSpPr/>
              <p:nvPr/>
            </p:nvGrpSpPr>
            <p:grpSpPr>
              <a:xfrm>
                <a:off x="5341138" y="2325930"/>
                <a:ext cx="1742665" cy="1787877"/>
                <a:chOff x="2031574" y="2325930"/>
                <a:chExt cx="1742665" cy="1787877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5E027652-AE3C-472A-8B06-05DF417BEDF9}"/>
                    </a:ext>
                  </a:extLst>
                </p:cNvPr>
                <p:cNvSpPr/>
                <p:nvPr/>
              </p:nvSpPr>
              <p:spPr>
                <a:xfrm>
                  <a:off x="2296725" y="3511329"/>
                  <a:ext cx="448147" cy="448239"/>
                </a:xfrm>
                <a:custGeom>
                  <a:avLst/>
                  <a:gdLst>
                    <a:gd name="connsiteX0" fmla="*/ 869895 w 869895"/>
                    <a:gd name="connsiteY0" fmla="*/ 0 h 870073"/>
                    <a:gd name="connsiteX1" fmla="*/ 0 w 869895"/>
                    <a:gd name="connsiteY1" fmla="*/ 870074 h 870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9895" h="870073">
                      <a:moveTo>
                        <a:pt x="869895" y="0"/>
                      </a:moveTo>
                      <a:lnTo>
                        <a:pt x="0" y="870074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0C157129-0A84-4B23-92BA-47BF23056091}"/>
                    </a:ext>
                  </a:extLst>
                </p:cNvPr>
                <p:cNvSpPr/>
                <p:nvPr/>
              </p:nvSpPr>
              <p:spPr>
                <a:xfrm>
                  <a:off x="2257459" y="3911822"/>
                  <a:ext cx="86735" cy="86642"/>
                </a:xfrm>
                <a:custGeom>
                  <a:avLst/>
                  <a:gdLst>
                    <a:gd name="connsiteX0" fmla="*/ -133 w 168360"/>
                    <a:gd name="connsiteY0" fmla="*/ 168009 h 168181"/>
                    <a:gd name="connsiteX1" fmla="*/ 47817 w 168360"/>
                    <a:gd name="connsiteY1" fmla="*/ -173 h 168181"/>
                    <a:gd name="connsiteX2" fmla="*/ 86284 w 168360"/>
                    <a:gd name="connsiteY2" fmla="*/ 81771 h 168181"/>
                    <a:gd name="connsiteX3" fmla="*/ 168228 w 168360"/>
                    <a:gd name="connsiteY3" fmla="*/ 120059 h 168181"/>
                    <a:gd name="connsiteX4" fmla="*/ -133 w 168360"/>
                    <a:gd name="connsiteY4" fmla="*/ 168009 h 168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360" h="168181">
                      <a:moveTo>
                        <a:pt x="-133" y="168009"/>
                      </a:moveTo>
                      <a:cubicBezTo>
                        <a:pt x="24844" y="114906"/>
                        <a:pt x="41036" y="58118"/>
                        <a:pt x="47817" y="-173"/>
                      </a:cubicBezTo>
                      <a:lnTo>
                        <a:pt x="86284" y="81771"/>
                      </a:lnTo>
                      <a:lnTo>
                        <a:pt x="168228" y="120059"/>
                      </a:lnTo>
                      <a:cubicBezTo>
                        <a:pt x="109883" y="126840"/>
                        <a:pt x="53023" y="143032"/>
                        <a:pt x="-133" y="16800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E2A891D-A327-49BE-B0B5-2DBD0D73357E}"/>
                    </a:ext>
                  </a:extLst>
                </p:cNvPr>
                <p:cNvSpPr/>
                <p:nvPr/>
              </p:nvSpPr>
              <p:spPr>
                <a:xfrm>
                  <a:off x="2744873" y="3511329"/>
                  <a:ext cx="819054" cy="9217"/>
                </a:xfrm>
                <a:custGeom>
                  <a:avLst/>
                  <a:gdLst>
                    <a:gd name="connsiteX0" fmla="*/ 0 w 1589857"/>
                    <a:gd name="connsiteY0" fmla="*/ 0 h 17891"/>
                    <a:gd name="connsiteX1" fmla="*/ 1589857 w 158985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9857" h="17891">
                      <a:moveTo>
                        <a:pt x="0" y="0"/>
                      </a:moveTo>
                      <a:lnTo>
                        <a:pt x="1589857" y="0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1BE0F499-AD51-421D-ABE7-BA06EA6A3E42}"/>
                    </a:ext>
                  </a:extLst>
                </p:cNvPr>
                <p:cNvSpPr/>
                <p:nvPr/>
              </p:nvSpPr>
              <p:spPr>
                <a:xfrm>
                  <a:off x="3540791" y="3467546"/>
                  <a:ext cx="78808" cy="87657"/>
                </a:xfrm>
                <a:custGeom>
                  <a:avLst/>
                  <a:gdLst>
                    <a:gd name="connsiteX0" fmla="*/ 152841 w 152974"/>
                    <a:gd name="connsiteY0" fmla="*/ 84992 h 170150"/>
                    <a:gd name="connsiteX1" fmla="*/ -133 w 152974"/>
                    <a:gd name="connsiteY1" fmla="*/ 169977 h 170150"/>
                    <a:gd name="connsiteX2" fmla="*/ 30641 w 152974"/>
                    <a:gd name="connsiteY2" fmla="*/ 84992 h 170150"/>
                    <a:gd name="connsiteX3" fmla="*/ -133 w 152974"/>
                    <a:gd name="connsiteY3" fmla="*/ -173 h 170150"/>
                    <a:gd name="connsiteX4" fmla="*/ 152841 w 152974"/>
                    <a:gd name="connsiteY4" fmla="*/ 84992 h 170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974" h="170150">
                      <a:moveTo>
                        <a:pt x="152841" y="84992"/>
                      </a:moveTo>
                      <a:cubicBezTo>
                        <a:pt x="97574" y="104816"/>
                        <a:pt x="45903" y="133514"/>
                        <a:pt x="-133" y="169977"/>
                      </a:cubicBezTo>
                      <a:lnTo>
                        <a:pt x="30641" y="84992"/>
                      </a:lnTo>
                      <a:lnTo>
                        <a:pt x="-133" y="-173"/>
                      </a:lnTo>
                      <a:cubicBezTo>
                        <a:pt x="45885" y="36344"/>
                        <a:pt x="97556" y="65114"/>
                        <a:pt x="152841" y="8499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4C15D501-C9D7-4843-B664-26AB439B68A3}"/>
                    </a:ext>
                  </a:extLst>
                </p:cNvPr>
                <p:cNvSpPr/>
                <p:nvPr/>
              </p:nvSpPr>
              <p:spPr>
                <a:xfrm>
                  <a:off x="2744873" y="2692368"/>
                  <a:ext cx="9217" cy="818960"/>
                </a:xfrm>
                <a:custGeom>
                  <a:avLst/>
                  <a:gdLst>
                    <a:gd name="connsiteX0" fmla="*/ 0 w 17891"/>
                    <a:gd name="connsiteY0" fmla="*/ 1589679 h 1589678"/>
                    <a:gd name="connsiteX1" fmla="*/ 0 w 17891"/>
                    <a:gd name="connsiteY1" fmla="*/ 0 h 1589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589678">
                      <a:moveTo>
                        <a:pt x="0" y="1589679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DCC90386-27F6-4183-A687-0FBBD01298AD}"/>
                    </a:ext>
                  </a:extLst>
                </p:cNvPr>
                <p:cNvSpPr/>
                <p:nvPr/>
              </p:nvSpPr>
              <p:spPr>
                <a:xfrm>
                  <a:off x="2701183" y="2636788"/>
                  <a:ext cx="87657" cy="78716"/>
                </a:xfrm>
                <a:custGeom>
                  <a:avLst/>
                  <a:gdLst>
                    <a:gd name="connsiteX0" fmla="*/ 85032 w 170150"/>
                    <a:gd name="connsiteY0" fmla="*/ -173 h 152795"/>
                    <a:gd name="connsiteX1" fmla="*/ 170017 w 170150"/>
                    <a:gd name="connsiteY1" fmla="*/ 152622 h 152795"/>
                    <a:gd name="connsiteX2" fmla="*/ 85032 w 170150"/>
                    <a:gd name="connsiteY2" fmla="*/ 121848 h 152795"/>
                    <a:gd name="connsiteX3" fmla="*/ -133 w 170150"/>
                    <a:gd name="connsiteY3" fmla="*/ 152622 h 152795"/>
                    <a:gd name="connsiteX4" fmla="*/ 85032 w 170150"/>
                    <a:gd name="connsiteY4" fmla="*/ -173 h 152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150" h="152795">
                      <a:moveTo>
                        <a:pt x="85032" y="-173"/>
                      </a:moveTo>
                      <a:cubicBezTo>
                        <a:pt x="104856" y="55041"/>
                        <a:pt x="133554" y="106658"/>
                        <a:pt x="170017" y="152622"/>
                      </a:cubicBezTo>
                      <a:lnTo>
                        <a:pt x="85032" y="121848"/>
                      </a:lnTo>
                      <a:lnTo>
                        <a:pt x="-133" y="152622"/>
                      </a:lnTo>
                      <a:cubicBezTo>
                        <a:pt x="36438" y="106712"/>
                        <a:pt x="65208" y="55076"/>
                        <a:pt x="85032" y="-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67DBCE81-E76B-4A83-B103-870C26C11843}"/>
                    </a:ext>
                  </a:extLst>
                </p:cNvPr>
                <p:cNvSpPr/>
                <p:nvPr/>
              </p:nvSpPr>
              <p:spPr>
                <a:xfrm>
                  <a:off x="2538681" y="3717612"/>
                  <a:ext cx="469255" cy="9217"/>
                </a:xfrm>
                <a:custGeom>
                  <a:avLst/>
                  <a:gdLst>
                    <a:gd name="connsiteX0" fmla="*/ 0 w 910867"/>
                    <a:gd name="connsiteY0" fmla="*/ 0 h 17891"/>
                    <a:gd name="connsiteX1" fmla="*/ 910867 w 91086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0867" h="17891">
                      <a:moveTo>
                        <a:pt x="0" y="0"/>
                      </a:moveTo>
                      <a:lnTo>
                        <a:pt x="910867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3FB5479-CFFD-4909-B9F9-C586BF354D60}"/>
                    </a:ext>
                  </a:extLst>
                </p:cNvPr>
                <p:cNvSpPr/>
                <p:nvPr/>
              </p:nvSpPr>
              <p:spPr>
                <a:xfrm>
                  <a:off x="3007936" y="3086962"/>
                  <a:ext cx="9217" cy="630650"/>
                </a:xfrm>
                <a:custGeom>
                  <a:avLst/>
                  <a:gdLst>
                    <a:gd name="connsiteX0" fmla="*/ 0 w 17891"/>
                    <a:gd name="connsiteY0" fmla="*/ 1224151 h 1224150"/>
                    <a:gd name="connsiteX1" fmla="*/ 0 w 17891"/>
                    <a:gd name="connsiteY1" fmla="*/ 0 h 122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224150">
                      <a:moveTo>
                        <a:pt x="0" y="1224151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C57A0A4B-F111-4222-AC9C-DFB1AD05B5AA}"/>
                    </a:ext>
                  </a:extLst>
                </p:cNvPr>
                <p:cNvSpPr/>
                <p:nvPr/>
              </p:nvSpPr>
              <p:spPr>
                <a:xfrm>
                  <a:off x="3007936" y="3511329"/>
                  <a:ext cx="206284" cy="206284"/>
                </a:xfrm>
                <a:custGeom>
                  <a:avLst/>
                  <a:gdLst>
                    <a:gd name="connsiteX0" fmla="*/ 400416 w 400416"/>
                    <a:gd name="connsiteY0" fmla="*/ 0 h 400416"/>
                    <a:gd name="connsiteX1" fmla="*/ 0 w 400416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416" h="400416">
                      <a:moveTo>
                        <a:pt x="400416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CCCA980A-D143-4569-A8EE-0039818CA923}"/>
                    </a:ext>
                  </a:extLst>
                </p:cNvPr>
                <p:cNvSpPr/>
                <p:nvPr/>
              </p:nvSpPr>
              <p:spPr>
                <a:xfrm>
                  <a:off x="3007936" y="2880678"/>
                  <a:ext cx="206284" cy="206284"/>
                </a:xfrm>
                <a:custGeom>
                  <a:avLst/>
                  <a:gdLst>
                    <a:gd name="connsiteX0" fmla="*/ 400416 w 400416"/>
                    <a:gd name="connsiteY0" fmla="*/ 0 h 400416"/>
                    <a:gd name="connsiteX1" fmla="*/ 0 w 400416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416" h="400416">
                      <a:moveTo>
                        <a:pt x="400416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F3FAFFAA-C77F-4303-B5BC-2FBCF6044D31}"/>
                    </a:ext>
                  </a:extLst>
                </p:cNvPr>
                <p:cNvSpPr/>
                <p:nvPr/>
              </p:nvSpPr>
              <p:spPr>
                <a:xfrm>
                  <a:off x="2538681" y="3086962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8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8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1E6957D-E60B-4797-9893-E40D49761CF2}"/>
                    </a:ext>
                  </a:extLst>
                </p:cNvPr>
                <p:cNvSpPr/>
                <p:nvPr/>
              </p:nvSpPr>
              <p:spPr>
                <a:xfrm>
                  <a:off x="2578500" y="3086962"/>
                  <a:ext cx="402613" cy="9217"/>
                </a:xfrm>
                <a:custGeom>
                  <a:avLst/>
                  <a:gdLst>
                    <a:gd name="connsiteX0" fmla="*/ 0 w 781509"/>
                    <a:gd name="connsiteY0" fmla="*/ 0 h 17891"/>
                    <a:gd name="connsiteX1" fmla="*/ 781510 w 781509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1509" h="17891">
                      <a:moveTo>
                        <a:pt x="0" y="0"/>
                      </a:moveTo>
                      <a:lnTo>
                        <a:pt x="78151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11500" sp="2115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BBED4CB8-A69F-4928-A2B3-CD03B680C6AB}"/>
                    </a:ext>
                  </a:extLst>
                </p:cNvPr>
                <p:cNvSpPr/>
                <p:nvPr/>
              </p:nvSpPr>
              <p:spPr>
                <a:xfrm>
                  <a:off x="2994110" y="3086962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8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8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E58D4DF-7D5D-4FFA-B3AB-204CB06F610D}"/>
                    </a:ext>
                  </a:extLst>
                </p:cNvPr>
                <p:cNvSpPr/>
                <p:nvPr/>
              </p:nvSpPr>
              <p:spPr>
                <a:xfrm>
                  <a:off x="2538681" y="3703787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AC3B2A04-2024-46F5-B8DF-EAFFF77AE4FB}"/>
                    </a:ext>
                  </a:extLst>
                </p:cNvPr>
                <p:cNvSpPr/>
                <p:nvPr/>
              </p:nvSpPr>
              <p:spPr>
                <a:xfrm>
                  <a:off x="2538681" y="3115168"/>
                  <a:ext cx="9217" cy="559953"/>
                </a:xfrm>
                <a:custGeom>
                  <a:avLst/>
                  <a:gdLst>
                    <a:gd name="connsiteX0" fmla="*/ 0 w 17891"/>
                    <a:gd name="connsiteY0" fmla="*/ 1086922 h 1086921"/>
                    <a:gd name="connsiteX1" fmla="*/ 0 w 17891"/>
                    <a:gd name="connsiteY1" fmla="*/ 0 h 108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086921">
                      <a:moveTo>
                        <a:pt x="0" y="1086922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34000" sp="234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009C7560-D099-4774-B82B-3E7940575A72}"/>
                    </a:ext>
                  </a:extLst>
                </p:cNvPr>
                <p:cNvSpPr/>
                <p:nvPr/>
              </p:nvSpPr>
              <p:spPr>
                <a:xfrm>
                  <a:off x="2538681" y="3086962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47EC4326-8E88-4E8E-8BEC-05A83279F481}"/>
                    </a:ext>
                  </a:extLst>
                </p:cNvPr>
                <p:cNvSpPr/>
                <p:nvPr/>
              </p:nvSpPr>
              <p:spPr>
                <a:xfrm>
                  <a:off x="3214220" y="3497503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7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7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62ADD2A5-04A1-43C1-9307-F5A41FE73E34}"/>
                    </a:ext>
                  </a:extLst>
                </p:cNvPr>
                <p:cNvSpPr/>
                <p:nvPr/>
              </p:nvSpPr>
              <p:spPr>
                <a:xfrm>
                  <a:off x="3214220" y="2908883"/>
                  <a:ext cx="9217" cy="559953"/>
                </a:xfrm>
                <a:custGeom>
                  <a:avLst/>
                  <a:gdLst>
                    <a:gd name="connsiteX0" fmla="*/ 0 w 17891"/>
                    <a:gd name="connsiteY0" fmla="*/ 1086921 h 1086921"/>
                    <a:gd name="connsiteX1" fmla="*/ 0 w 17891"/>
                    <a:gd name="connsiteY1" fmla="*/ 0 h 108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1086921">
                      <a:moveTo>
                        <a:pt x="0" y="1086921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34000" sp="234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3F9510D-EB2E-485F-B3DF-0832A11AD222}"/>
                    </a:ext>
                  </a:extLst>
                </p:cNvPr>
                <p:cNvSpPr/>
                <p:nvPr/>
              </p:nvSpPr>
              <p:spPr>
                <a:xfrm>
                  <a:off x="3214220" y="2880678"/>
                  <a:ext cx="9217" cy="13826"/>
                </a:xfrm>
                <a:custGeom>
                  <a:avLst/>
                  <a:gdLst>
                    <a:gd name="connsiteX0" fmla="*/ 0 w 17891"/>
                    <a:gd name="connsiteY0" fmla="*/ 26838 h 26837"/>
                    <a:gd name="connsiteX1" fmla="*/ 0 w 17891"/>
                    <a:gd name="connsiteY1" fmla="*/ 0 h 2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91" h="26837">
                      <a:moveTo>
                        <a:pt x="0" y="26838"/>
                      </a:moveTo>
                      <a:lnTo>
                        <a:pt x="0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9060BB-0EC0-4DCB-A10A-EDECB745D2BF}"/>
                    </a:ext>
                  </a:extLst>
                </p:cNvPr>
                <p:cNvSpPr/>
                <p:nvPr/>
              </p:nvSpPr>
              <p:spPr>
                <a:xfrm>
                  <a:off x="2538681" y="2880678"/>
                  <a:ext cx="206192" cy="206284"/>
                </a:xfrm>
                <a:custGeom>
                  <a:avLst/>
                  <a:gdLst>
                    <a:gd name="connsiteX0" fmla="*/ 400238 w 400237"/>
                    <a:gd name="connsiteY0" fmla="*/ 0 h 400416"/>
                    <a:gd name="connsiteX1" fmla="*/ 0 w 400237"/>
                    <a:gd name="connsiteY1" fmla="*/ 400417 h 400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0237" h="400416">
                      <a:moveTo>
                        <a:pt x="400238" y="0"/>
                      </a:moveTo>
                      <a:lnTo>
                        <a:pt x="0" y="400417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25000" sp="2250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326C018-999E-4802-A6C0-18F2DEE2BE0E}"/>
                    </a:ext>
                  </a:extLst>
                </p:cNvPr>
                <p:cNvSpPr/>
                <p:nvPr/>
              </p:nvSpPr>
              <p:spPr>
                <a:xfrm>
                  <a:off x="2744873" y="2880678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7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7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280C1CEE-9968-499A-A86F-366ACC473948}"/>
                    </a:ext>
                  </a:extLst>
                </p:cNvPr>
                <p:cNvSpPr/>
                <p:nvPr/>
              </p:nvSpPr>
              <p:spPr>
                <a:xfrm>
                  <a:off x="2784692" y="2880678"/>
                  <a:ext cx="402705" cy="9217"/>
                </a:xfrm>
                <a:custGeom>
                  <a:avLst/>
                  <a:gdLst>
                    <a:gd name="connsiteX0" fmla="*/ 0 w 781688"/>
                    <a:gd name="connsiteY0" fmla="*/ 0 h 17891"/>
                    <a:gd name="connsiteX1" fmla="*/ 781689 w 781688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1688" h="17891">
                      <a:moveTo>
                        <a:pt x="0" y="0"/>
                      </a:moveTo>
                      <a:lnTo>
                        <a:pt x="781689" y="0"/>
                      </a:lnTo>
                    </a:path>
                  </a:pathLst>
                </a:custGeom>
                <a:ln w="19050" cap="flat">
                  <a:solidFill>
                    <a:srgbClr val="231F20"/>
                  </a:solidFill>
                  <a:custDash>
                    <a:ds d="211500" sp="2115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4D923CE-27EB-4B92-8983-D435C9B1ADF9}"/>
                    </a:ext>
                  </a:extLst>
                </p:cNvPr>
                <p:cNvSpPr/>
                <p:nvPr/>
              </p:nvSpPr>
              <p:spPr>
                <a:xfrm>
                  <a:off x="3200394" y="2880678"/>
                  <a:ext cx="13826" cy="9217"/>
                </a:xfrm>
                <a:custGeom>
                  <a:avLst/>
                  <a:gdLst>
                    <a:gd name="connsiteX0" fmla="*/ 0 w 26837"/>
                    <a:gd name="connsiteY0" fmla="*/ 0 h 17891"/>
                    <a:gd name="connsiteX1" fmla="*/ 26837 w 26837"/>
                    <a:gd name="connsiteY1" fmla="*/ 0 h 1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37" h="17891">
                      <a:moveTo>
                        <a:pt x="0" y="0"/>
                      </a:moveTo>
                      <a:lnTo>
                        <a:pt x="26837" y="0"/>
                      </a:lnTo>
                    </a:path>
                  </a:pathLst>
                </a:custGeom>
                <a:ln w="8934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873A01A-C378-4259-895F-FC7DA02C6EE5}"/>
                    </a:ext>
                  </a:extLst>
                </p:cNvPr>
                <p:cNvSpPr/>
                <p:nvPr/>
              </p:nvSpPr>
              <p:spPr>
                <a:xfrm>
                  <a:off x="2973187" y="3052213"/>
                  <a:ext cx="69499" cy="69499"/>
                </a:xfrm>
                <a:custGeom>
                  <a:avLst/>
                  <a:gdLst>
                    <a:gd name="connsiteX0" fmla="*/ 134903 w 134903"/>
                    <a:gd name="connsiteY0" fmla="*/ 67452 h 134903"/>
                    <a:gd name="connsiteX1" fmla="*/ 67452 w 134903"/>
                    <a:gd name="connsiteY1" fmla="*/ 134903 h 134903"/>
                    <a:gd name="connsiteX2" fmla="*/ 0 w 134903"/>
                    <a:gd name="connsiteY2" fmla="*/ 67452 h 134903"/>
                    <a:gd name="connsiteX3" fmla="*/ 67452 w 134903"/>
                    <a:gd name="connsiteY3" fmla="*/ 0 h 134903"/>
                    <a:gd name="connsiteX4" fmla="*/ 134903 w 134903"/>
                    <a:gd name="connsiteY4" fmla="*/ 67452 h 134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903" h="134903">
                      <a:moveTo>
                        <a:pt x="134903" y="67452"/>
                      </a:moveTo>
                      <a:cubicBezTo>
                        <a:pt x="134903" y="104704"/>
                        <a:pt x="104704" y="134903"/>
                        <a:pt x="67452" y="134903"/>
                      </a:cubicBezTo>
                      <a:cubicBezTo>
                        <a:pt x="30199" y="134903"/>
                        <a:pt x="0" y="104704"/>
                        <a:pt x="0" y="67452"/>
                      </a:cubicBezTo>
                      <a:cubicBezTo>
                        <a:pt x="0" y="30199"/>
                        <a:pt x="30199" y="0"/>
                        <a:pt x="67452" y="0"/>
                      </a:cubicBezTo>
                      <a:cubicBezTo>
                        <a:pt x="104704" y="0"/>
                        <a:pt x="134903" y="30199"/>
                        <a:pt x="134903" y="6745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178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916C7E3-B90C-4BD4-B988-F367793DE112}"/>
                    </a:ext>
                  </a:extLst>
                </p:cNvPr>
                <p:cNvSpPr txBox="1"/>
                <p:nvPr/>
              </p:nvSpPr>
              <p:spPr>
                <a:xfrm>
                  <a:off x="2031574" y="3923537"/>
                  <a:ext cx="163679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X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DADEC64-794F-4758-BAF3-D98587015D1D}"/>
                    </a:ext>
                  </a:extLst>
                </p:cNvPr>
                <p:cNvSpPr txBox="1"/>
                <p:nvPr/>
              </p:nvSpPr>
              <p:spPr>
                <a:xfrm>
                  <a:off x="3612211" y="3372411"/>
                  <a:ext cx="162028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Y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98E4F92-F88F-4F45-BE75-62A39990F33A}"/>
                    </a:ext>
                  </a:extLst>
                </p:cNvPr>
                <p:cNvSpPr txBox="1"/>
                <p:nvPr/>
              </p:nvSpPr>
              <p:spPr>
                <a:xfrm>
                  <a:off x="2589267" y="2325930"/>
                  <a:ext cx="162853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Z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C3BC1A9-3B57-41AE-8F09-5B77F0FFF039}"/>
                    </a:ext>
                  </a:extLst>
                </p:cNvPr>
                <p:cNvSpPr txBox="1"/>
                <p:nvPr/>
              </p:nvSpPr>
              <p:spPr>
                <a:xfrm>
                  <a:off x="3025859" y="2924898"/>
                  <a:ext cx="462628" cy="190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+mn-lt"/>
                    </a:rPr>
                    <a:t>(x, y, z)</a:t>
                  </a:r>
                </a:p>
              </p:txBody>
            </p:sp>
          </p:grp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591246B-24CA-46C8-8BD4-84859ED4637E}"/>
                </a:ext>
              </a:extLst>
            </p:cNvPr>
            <p:cNvSpPr/>
            <p:nvPr/>
          </p:nvSpPr>
          <p:spPr>
            <a:xfrm>
              <a:off x="858102" y="2156711"/>
              <a:ext cx="5749348" cy="2260690"/>
            </a:xfrm>
            <a:custGeom>
              <a:avLst/>
              <a:gdLst>
                <a:gd name="connsiteX0" fmla="*/ 4582522 w 4582521"/>
                <a:gd name="connsiteY0" fmla="*/ 2193528 h 2193527"/>
                <a:gd name="connsiteX1" fmla="*/ 0 w 4582521"/>
                <a:gd name="connsiteY1" fmla="*/ 2193528 h 2193527"/>
                <a:gd name="connsiteX2" fmla="*/ 0 w 4582521"/>
                <a:gd name="connsiteY2" fmla="*/ 0 h 219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2521" h="2193527">
                  <a:moveTo>
                    <a:pt x="4582522" y="2193528"/>
                  </a:moveTo>
                  <a:lnTo>
                    <a:pt x="0" y="2193528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176FD17-429B-45CC-99D6-45289A869E81}"/>
                </a:ext>
              </a:extLst>
            </p:cNvPr>
            <p:cNvSpPr/>
            <p:nvPr/>
          </p:nvSpPr>
          <p:spPr>
            <a:xfrm>
              <a:off x="6464275" y="4345541"/>
              <a:ext cx="128758" cy="143720"/>
            </a:xfrm>
            <a:custGeom>
              <a:avLst/>
              <a:gdLst>
                <a:gd name="connsiteX0" fmla="*/ 124876 w 124933"/>
                <a:gd name="connsiteY0" fmla="*/ 69445 h 139450"/>
                <a:gd name="connsiteX1" fmla="*/ -58 w 124933"/>
                <a:gd name="connsiteY1" fmla="*/ -207 h 139450"/>
                <a:gd name="connsiteX2" fmla="*/ 25163 w 124933"/>
                <a:gd name="connsiteY2" fmla="*/ 69445 h 139450"/>
                <a:gd name="connsiteX3" fmla="*/ -58 w 124933"/>
                <a:gd name="connsiteY3" fmla="*/ 139244 h 139450"/>
                <a:gd name="connsiteX4" fmla="*/ 124876 w 124933"/>
                <a:gd name="connsiteY4" fmla="*/ 69445 h 13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33" h="139450">
                  <a:moveTo>
                    <a:pt x="124876" y="69445"/>
                  </a:moveTo>
                  <a:cubicBezTo>
                    <a:pt x="79741" y="53124"/>
                    <a:pt x="37554" y="29604"/>
                    <a:pt x="-58" y="-207"/>
                  </a:cubicBezTo>
                  <a:lnTo>
                    <a:pt x="25163" y="69445"/>
                  </a:lnTo>
                  <a:lnTo>
                    <a:pt x="-58" y="139244"/>
                  </a:lnTo>
                  <a:cubicBezTo>
                    <a:pt x="37583" y="109447"/>
                    <a:pt x="79770" y="85868"/>
                    <a:pt x="124876" y="69445"/>
                  </a:cubicBezTo>
                  <a:close/>
                </a:path>
              </a:pathLst>
            </a:custGeom>
            <a:solidFill>
              <a:srgbClr val="231F20"/>
            </a:solidFill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02414C1-F0CA-40E1-ABC1-E319EEAB7710}"/>
                </a:ext>
              </a:extLst>
            </p:cNvPr>
            <p:cNvSpPr/>
            <p:nvPr/>
          </p:nvSpPr>
          <p:spPr>
            <a:xfrm>
              <a:off x="786619" y="2065431"/>
              <a:ext cx="143720" cy="129817"/>
            </a:xfrm>
            <a:custGeom>
              <a:avLst/>
              <a:gdLst>
                <a:gd name="connsiteX0" fmla="*/ 69740 w 139450"/>
                <a:gd name="connsiteY0" fmla="*/ -207 h 125960"/>
                <a:gd name="connsiteX1" fmla="*/ 139393 w 139450"/>
                <a:gd name="connsiteY1" fmla="*/ 125020 h 125960"/>
                <a:gd name="connsiteX2" fmla="*/ 69740 w 139450"/>
                <a:gd name="connsiteY2" fmla="*/ 100532 h 125960"/>
                <a:gd name="connsiteX3" fmla="*/ -58 w 139450"/>
                <a:gd name="connsiteY3" fmla="*/ 125753 h 125960"/>
                <a:gd name="connsiteX4" fmla="*/ 69740 w 139450"/>
                <a:gd name="connsiteY4" fmla="*/ -207 h 12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50" h="125960">
                  <a:moveTo>
                    <a:pt x="69740" y="-207"/>
                  </a:moveTo>
                  <a:cubicBezTo>
                    <a:pt x="85986" y="45045"/>
                    <a:pt x="109514" y="87349"/>
                    <a:pt x="139393" y="125020"/>
                  </a:cubicBezTo>
                  <a:lnTo>
                    <a:pt x="69740" y="100532"/>
                  </a:lnTo>
                  <a:lnTo>
                    <a:pt x="-58" y="125753"/>
                  </a:lnTo>
                  <a:cubicBezTo>
                    <a:pt x="29989" y="87892"/>
                    <a:pt x="53574" y="45338"/>
                    <a:pt x="69740" y="-207"/>
                  </a:cubicBezTo>
                  <a:close/>
                </a:path>
              </a:pathLst>
            </a:custGeom>
            <a:solidFill>
              <a:srgbClr val="231F20"/>
            </a:solidFill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520CDE-7D9B-499A-BCE7-382988684EBF}"/>
                </a:ext>
              </a:extLst>
            </p:cNvPr>
            <p:cNvSpPr txBox="1"/>
            <p:nvPr/>
          </p:nvSpPr>
          <p:spPr>
            <a:xfrm>
              <a:off x="5961659" y="4509914"/>
              <a:ext cx="715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Time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30842C2-4F12-4625-A837-0B6AE4A4BF81}"/>
                </a:ext>
              </a:extLst>
            </p:cNvPr>
            <p:cNvSpPr txBox="1"/>
            <p:nvPr/>
          </p:nvSpPr>
          <p:spPr>
            <a:xfrm>
              <a:off x="450064" y="194567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X</a:t>
              </a:r>
            </a:p>
          </p:txBody>
        </p:sp>
      </p:grp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825C6C6-7A52-4933-A0AD-55A1DA846C82}"/>
              </a:ext>
            </a:extLst>
          </p:cNvPr>
          <p:cNvSpPr/>
          <p:nvPr/>
        </p:nvSpPr>
        <p:spPr>
          <a:xfrm>
            <a:off x="696987" y="1736180"/>
            <a:ext cx="3620398" cy="3377657"/>
          </a:xfrm>
          <a:prstGeom prst="roundRect">
            <a:avLst>
              <a:gd name="adj" fmla="val 4718"/>
            </a:avLst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18C968E-B50E-4C41-A344-2172441A1E5E}"/>
              </a:ext>
            </a:extLst>
          </p:cNvPr>
          <p:cNvSpPr txBox="1"/>
          <p:nvPr/>
        </p:nvSpPr>
        <p:spPr>
          <a:xfrm>
            <a:off x="1162908" y="2137132"/>
            <a:ext cx="287931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3600"/>
              </a:spcAft>
            </a:pPr>
            <a:r>
              <a:rPr lang="en-US" dirty="0">
                <a:latin typeface="+mn-lt"/>
              </a:rPr>
              <a:t>Spatial defects</a:t>
            </a:r>
          </a:p>
          <a:p>
            <a:pPr algn="l">
              <a:spcAft>
                <a:spcPts val="3600"/>
              </a:spcAft>
            </a:pPr>
            <a:r>
              <a:rPr lang="en-US" dirty="0">
                <a:latin typeface="+mn-lt"/>
              </a:rPr>
              <a:t>Temporal defects</a:t>
            </a:r>
          </a:p>
          <a:p>
            <a:pPr algn="l">
              <a:spcAft>
                <a:spcPts val="3600"/>
              </a:spcAft>
            </a:pPr>
            <a:r>
              <a:rPr lang="en-US" b="1" dirty="0">
                <a:latin typeface="+mn-lt"/>
              </a:rPr>
              <a:t>Spatiotemporal defects</a:t>
            </a:r>
          </a:p>
        </p:txBody>
      </p:sp>
    </p:spTree>
    <p:extLst>
      <p:ext uri="{BB962C8B-B14F-4D97-AF65-F5344CB8AC3E}">
        <p14:creationId xmlns:p14="http://schemas.microsoft.com/office/powerpoint/2010/main" val="16155750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nylands">
            <a:hlinkClick r:id="" action="ppaction://media"/>
            <a:extLst>
              <a:ext uri="{FF2B5EF4-FFF2-40B4-BE49-F238E27FC236}">
                <a16:creationId xmlns:a16="http://schemas.microsoft.com/office/drawing/2014/main" id="{E3834121-B39A-4A27-96CA-3AA61473F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" y="794"/>
            <a:ext cx="12193412" cy="68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DECEF-0D02-4008-B7B5-A15A4A2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014895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823455-D2AB-4B29-8869-93695083B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31B1C-BB7C-4453-AE36-4E56EF1AB4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102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CE48A3-C4FD-41A5-91FC-520785E194DF}"/>
              </a:ext>
            </a:extLst>
          </p:cNvPr>
          <p:cNvGrpSpPr/>
          <p:nvPr/>
        </p:nvGrpSpPr>
        <p:grpSpPr>
          <a:xfrm>
            <a:off x="336947" y="2093978"/>
            <a:ext cx="4714467" cy="3661172"/>
            <a:chOff x="571789" y="2093978"/>
            <a:chExt cx="4714467" cy="366117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C885DB-BF92-4222-B9D5-F5F575F367DE}"/>
                </a:ext>
              </a:extLst>
            </p:cNvPr>
            <p:cNvSpPr txBox="1"/>
            <p:nvPr/>
          </p:nvSpPr>
          <p:spPr>
            <a:xfrm>
              <a:off x="1730617" y="5385818"/>
              <a:ext cx="2396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VCBM image contest</a:t>
              </a:r>
            </a:p>
          </p:txBody>
        </p:sp>
        <p:pic>
          <p:nvPicPr>
            <p:cNvPr id="33" name="Picture 32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9593B61B-E44F-4A44-8FD0-C287E8A2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89" y="2093978"/>
              <a:ext cx="4714467" cy="32918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AF3495-02B1-4E6B-A3C0-0A9934AE3A26}"/>
              </a:ext>
            </a:extLst>
          </p:cNvPr>
          <p:cNvGrpSpPr/>
          <p:nvPr/>
        </p:nvGrpSpPr>
        <p:grpSpPr>
          <a:xfrm>
            <a:off x="8272059" y="4242818"/>
            <a:ext cx="1620957" cy="1512332"/>
            <a:chOff x="4969625" y="4159002"/>
            <a:chExt cx="1620957" cy="15123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63DB54-37F8-4C51-ADB8-94DDF9C55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8603" y="4159002"/>
              <a:ext cx="1143000" cy="1143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877133-F62C-490A-A002-39A58F6B839F}"/>
                </a:ext>
              </a:extLst>
            </p:cNvPr>
            <p:cNvSpPr txBox="1"/>
            <p:nvPr/>
          </p:nvSpPr>
          <p:spPr>
            <a:xfrm>
              <a:off x="4969625" y="5302002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Open source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C47DBE-1FD7-4941-8EF4-45D09313809E}"/>
              </a:ext>
            </a:extLst>
          </p:cNvPr>
          <p:cNvGrpSpPr/>
          <p:nvPr/>
        </p:nvGrpSpPr>
        <p:grpSpPr>
          <a:xfrm>
            <a:off x="5195430" y="2061642"/>
            <a:ext cx="2578762" cy="3693508"/>
            <a:chOff x="6169595" y="2061642"/>
            <a:chExt cx="2578762" cy="369350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56C832-B6D0-411C-8ABD-DC7B1A0CF45B}"/>
                </a:ext>
              </a:extLst>
            </p:cNvPr>
            <p:cNvSpPr txBox="1"/>
            <p:nvPr/>
          </p:nvSpPr>
          <p:spPr>
            <a:xfrm>
              <a:off x="6374384" y="5385818"/>
              <a:ext cx="2169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TU Wien Magazine</a:t>
              </a:r>
            </a:p>
          </p:txBody>
        </p:sp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05F3232-0F38-470B-858E-15E1FDCE6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9595" y="2061642"/>
              <a:ext cx="2578762" cy="32918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658643-9BB6-4BD3-AC15-5AAD20B02402}"/>
              </a:ext>
            </a:extLst>
          </p:cNvPr>
          <p:cNvSpPr txBox="1"/>
          <p:nvPr/>
        </p:nvSpPr>
        <p:spPr>
          <a:xfrm>
            <a:off x="4345344" y="765498"/>
            <a:ext cx="3504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Award winning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B95052-1C5D-426C-984C-468607BC22CA}"/>
              </a:ext>
            </a:extLst>
          </p:cNvPr>
          <p:cNvGrpSpPr/>
          <p:nvPr/>
        </p:nvGrpSpPr>
        <p:grpSpPr>
          <a:xfrm>
            <a:off x="7931734" y="2061478"/>
            <a:ext cx="2301606" cy="1903730"/>
            <a:chOff x="8748056" y="2246144"/>
            <a:chExt cx="2301606" cy="19037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B9F1DE-D71E-4BCE-B397-4A4CCB37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8056" y="2246144"/>
              <a:ext cx="2301606" cy="153533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23E2C4-7BDC-41FD-9A34-DAF24A168593}"/>
                </a:ext>
              </a:extLst>
            </p:cNvPr>
            <p:cNvSpPr txBox="1"/>
            <p:nvPr/>
          </p:nvSpPr>
          <p:spPr>
            <a:xfrm>
              <a:off x="8962544" y="3780542"/>
              <a:ext cx="1872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Available online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654462-F661-41F0-8A7D-DE789940CD68}"/>
              </a:ext>
            </a:extLst>
          </p:cNvPr>
          <p:cNvSpPr txBox="1"/>
          <p:nvPr/>
        </p:nvSpPr>
        <p:spPr>
          <a:xfrm>
            <a:off x="10091016" y="5385818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Interest from</a:t>
            </a:r>
          </a:p>
          <a:p>
            <a:pPr algn="ctr"/>
            <a:r>
              <a:rPr lang="en-US" dirty="0">
                <a:latin typeface="+mn-lt"/>
              </a:rPr>
              <a:t>domain experts</a:t>
            </a:r>
          </a:p>
        </p:txBody>
      </p:sp>
      <p:pic>
        <p:nvPicPr>
          <p:cNvPr id="15" name="Graphic 14" descr="Questions outline">
            <a:extLst>
              <a:ext uri="{FF2B5EF4-FFF2-40B4-BE49-F238E27FC236}">
                <a16:creationId xmlns:a16="http://schemas.microsoft.com/office/drawing/2014/main" id="{F34B364A-7E97-4C70-9284-604DDF900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25433" y="44590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59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44514-B21A-4564-9994-0A185012D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C41CA-4499-4DFF-ABEC-AC1012448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E4DF53B-58BA-4417-BDF6-4DC72D57A9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070" y="800894"/>
            <a:ext cx="52730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009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80CB49-0612-4110-96E8-F524BB6A0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477A7B-5639-41A4-8C00-9D92DDE800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55391-AE8E-4C62-A5A4-E0B88479A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201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DB89EDF-E231-42D9-936B-CF92BD552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291" y="1582073"/>
            <a:ext cx="5289042" cy="486697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EF5438-9BDD-46CB-89D2-127CFB5396E0}"/>
              </a:ext>
            </a:extLst>
          </p:cNvPr>
          <p:cNvSpPr/>
          <p:nvPr/>
        </p:nvSpPr>
        <p:spPr>
          <a:xfrm>
            <a:off x="624979" y="410096"/>
            <a:ext cx="10945216" cy="787450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527A0-8E93-4833-9E9C-F136110C8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D8D4-F55B-439E-8DE3-84E6661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09232-2460-42BB-942C-4FFCE945658E}"/>
              </a:ext>
            </a:extLst>
          </p:cNvPr>
          <p:cNvSpPr txBox="1"/>
          <p:nvPr/>
        </p:nvSpPr>
        <p:spPr>
          <a:xfrm>
            <a:off x="1389616" y="619155"/>
            <a:ext cx="970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6125" indent="-746125" algn="l">
              <a:spcAft>
                <a:spcPts val="1800"/>
              </a:spcAft>
            </a:pPr>
            <a:r>
              <a:rPr lang="en-US" b="1" dirty="0">
                <a:latin typeface="+mn-lt"/>
              </a:rPr>
              <a:t>[Obj1]</a:t>
            </a:r>
            <a:r>
              <a:rPr lang="en-US" dirty="0">
                <a:latin typeface="+mn-lt"/>
              </a:rPr>
              <a:t>	</a:t>
            </a:r>
            <a:r>
              <a:rPr lang="en-US" b="1" dirty="0">
                <a:latin typeface="+mn-lt"/>
              </a:rPr>
              <a:t>Identify</a:t>
            </a:r>
            <a:r>
              <a:rPr lang="en-US" dirty="0">
                <a:latin typeface="+mn-lt"/>
              </a:rPr>
              <a:t> relevant visualization and visual analytics </a:t>
            </a:r>
            <a:r>
              <a:rPr lang="en-US" b="1" dirty="0">
                <a:latin typeface="+mn-lt"/>
              </a:rPr>
              <a:t>strategies</a:t>
            </a:r>
            <a:endParaRPr lang="en-US" dirty="0">
              <a:latin typeface="+mn-lt"/>
            </a:endParaRPr>
          </a:p>
        </p:txBody>
      </p:sp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0AF5041A-EEEB-4AB5-BBAF-0A9A263676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968" y="517669"/>
            <a:ext cx="464300" cy="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5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44514-B21A-4564-9994-0A185012D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C41CA-4499-4DFF-ABEC-AC1012448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A08D59-F4F7-4679-98F9-15D64565E793}"/>
              </a:ext>
            </a:extLst>
          </p:cNvPr>
          <p:cNvSpPr/>
          <p:nvPr/>
        </p:nvSpPr>
        <p:spPr>
          <a:xfrm>
            <a:off x="624979" y="410096"/>
            <a:ext cx="10945216" cy="787450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664755B-6666-49E9-B06A-E96903FDF4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964" y="1473307"/>
            <a:ext cx="5173246" cy="515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3C71F9-0E95-407B-9631-40FB9395836D}"/>
              </a:ext>
            </a:extLst>
          </p:cNvPr>
          <p:cNvSpPr txBox="1"/>
          <p:nvPr/>
        </p:nvSpPr>
        <p:spPr>
          <a:xfrm>
            <a:off x="1389616" y="619155"/>
            <a:ext cx="970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6125" indent="-746125">
              <a:spcAft>
                <a:spcPts val="1800"/>
              </a:spcAft>
            </a:pPr>
            <a:r>
              <a:rPr lang="en-US" b="1" dirty="0">
                <a:latin typeface="+mn-lt"/>
              </a:rPr>
              <a:t>[Obj2]</a:t>
            </a:r>
            <a:r>
              <a:rPr lang="en-US" dirty="0">
                <a:latin typeface="+mn-lt"/>
              </a:rPr>
              <a:t>	Design and develop </a:t>
            </a:r>
            <a:r>
              <a:rPr lang="en-US" b="1" dirty="0">
                <a:latin typeface="+mn-lt"/>
              </a:rPr>
              <a:t>novel strategies</a:t>
            </a: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8ED5C7F3-8FD8-4D0D-B77D-6E753AE1E0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968" y="517669"/>
            <a:ext cx="464300" cy="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5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39D4BC-26E8-4530-8476-9C8A893929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B5687-EEBF-4232-9FFF-DF25DCF5D1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5735AB-8C6B-456E-BDD5-1C075AB5ED51}"/>
              </a:ext>
            </a:extLst>
          </p:cNvPr>
          <p:cNvSpPr/>
          <p:nvPr/>
        </p:nvSpPr>
        <p:spPr>
          <a:xfrm>
            <a:off x="624979" y="410096"/>
            <a:ext cx="10945216" cy="787450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F8B87-D2CC-4D2C-9143-E682CF6BF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843" y="2332218"/>
            <a:ext cx="2957381" cy="316419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73ED877-2E1F-4924-A1CB-6DE56DE12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9" y="2328771"/>
            <a:ext cx="3177978" cy="3171084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DBB3C99-944A-49C9-9D24-4C4A1984F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943" y="2332218"/>
            <a:ext cx="3246914" cy="31641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914CC5-0745-44DA-80C1-57E488F508B4}"/>
              </a:ext>
            </a:extLst>
          </p:cNvPr>
          <p:cNvSpPr txBox="1"/>
          <p:nvPr/>
        </p:nvSpPr>
        <p:spPr>
          <a:xfrm>
            <a:off x="993922" y="1926058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Design space defects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B81A5-7E4C-4AB0-8300-07CEC4211EFC}"/>
              </a:ext>
            </a:extLst>
          </p:cNvPr>
          <p:cNvSpPr txBox="1"/>
          <p:nvPr/>
        </p:nvSpPr>
        <p:spPr>
          <a:xfrm>
            <a:off x="4778708" y="1926058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Spatiotemporal defects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5BC3C9-8306-4339-9D78-3C37B9B54614}"/>
              </a:ext>
            </a:extLst>
          </p:cNvPr>
          <p:cNvSpPr txBox="1"/>
          <p:nvPr/>
        </p:nvSpPr>
        <p:spPr>
          <a:xfrm>
            <a:off x="5223790" y="5533237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Spatial defects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A5965D-9621-49AA-BBCF-7DB47353E8DB}"/>
              </a:ext>
            </a:extLst>
          </p:cNvPr>
          <p:cNvSpPr txBox="1"/>
          <p:nvPr/>
        </p:nvSpPr>
        <p:spPr>
          <a:xfrm>
            <a:off x="8850443" y="1926058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Temporal defects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572D5E-7562-48DC-9535-7FD2FED2B4C9}"/>
              </a:ext>
            </a:extLst>
          </p:cNvPr>
          <p:cNvSpPr txBox="1"/>
          <p:nvPr/>
        </p:nvSpPr>
        <p:spPr>
          <a:xfrm>
            <a:off x="1270998" y="619155"/>
            <a:ext cx="970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6125" indent="-746125">
              <a:spcAft>
                <a:spcPts val="1800"/>
              </a:spcAft>
            </a:pPr>
            <a:r>
              <a:rPr lang="en-US" b="1" dirty="0">
                <a:latin typeface="+mn-lt"/>
              </a:rPr>
              <a:t>[Obj3]</a:t>
            </a:r>
            <a:r>
              <a:rPr lang="en-US" dirty="0">
                <a:latin typeface="+mn-lt"/>
              </a:rPr>
              <a:t>	Describe </a:t>
            </a:r>
            <a:r>
              <a:rPr lang="en-US" b="1" dirty="0">
                <a:latin typeface="+mn-lt"/>
              </a:rPr>
              <a:t>how</a:t>
            </a:r>
            <a:r>
              <a:rPr lang="en-US" dirty="0">
                <a:latin typeface="+mn-lt"/>
              </a:rPr>
              <a:t> the visual analysis of defects </a:t>
            </a:r>
            <a:r>
              <a:rPr lang="en-US" b="1" dirty="0">
                <a:latin typeface="+mn-lt"/>
              </a:rPr>
              <a:t>addresses</a:t>
            </a:r>
            <a:r>
              <a:rPr lang="en-US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different types of defects</a:t>
            </a:r>
            <a:endParaRPr lang="en-US" dirty="0">
              <a:latin typeface="+mn-lt"/>
            </a:endParaRPr>
          </a:p>
        </p:txBody>
      </p:sp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57D16E86-C721-4E94-B39A-9FA069FD86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968" y="517669"/>
            <a:ext cx="464300" cy="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7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97EE-3410-48E5-8C52-3AAEB32B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CA1990-FB17-493E-A552-0BA37E9942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64455-5277-4263-9197-4AF3C3176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42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DB89EDF-E231-42D9-936B-CF92BD552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215" y="348625"/>
            <a:ext cx="6696744" cy="6162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527A0-8E93-4833-9E9C-F136110C8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D8D4-F55B-439E-8DE3-84E6661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9A7F0B9B-069D-484E-8E3A-9E44FACC01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4795" y="3727063"/>
            <a:ext cx="464300" cy="4643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1AAA14E5-AA70-450C-BC79-27D5273B42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694" y="4698229"/>
            <a:ext cx="464300" cy="4643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A8973B2-AE22-41DA-9DCA-DCF22BEAD7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8631" y="4113097"/>
            <a:ext cx="464300" cy="464300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DE90A533-5BE7-4CFB-AAAE-CC47C04A25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7839" y="4557979"/>
            <a:ext cx="464300" cy="464300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8BFFE97A-1520-4311-8401-DF0A6837B4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6652" y="3787951"/>
            <a:ext cx="464300" cy="46430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9A9861FC-D268-4292-AFD7-7020AED4A0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4275" y="5989830"/>
            <a:ext cx="464300" cy="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1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43401A7-ED47-40CE-902C-B7A424F7C7A3}"/>
              </a:ext>
            </a:extLst>
          </p:cNvPr>
          <p:cNvSpPr/>
          <p:nvPr/>
        </p:nvSpPr>
        <p:spPr>
          <a:xfrm>
            <a:off x="696987" y="1736180"/>
            <a:ext cx="3620398" cy="3377657"/>
          </a:xfrm>
          <a:prstGeom prst="roundRect">
            <a:avLst>
              <a:gd name="adj" fmla="val 4718"/>
            </a:avLst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C177EE-4168-429A-BFF1-0BA0DFB26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D0BF5-C5E8-46C3-A09A-8148EC9EB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BAE15-3B1D-4588-8842-E84D6CF99564}"/>
              </a:ext>
            </a:extLst>
          </p:cNvPr>
          <p:cNvSpPr txBox="1"/>
          <p:nvPr/>
        </p:nvSpPr>
        <p:spPr>
          <a:xfrm>
            <a:off x="1162908" y="2137132"/>
            <a:ext cx="26885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3600"/>
              </a:spcAft>
            </a:pPr>
            <a:r>
              <a:rPr lang="en-US" dirty="0">
                <a:latin typeface="+mn-lt"/>
              </a:rPr>
              <a:t>Spatial defects</a:t>
            </a:r>
          </a:p>
          <a:p>
            <a:pPr algn="l">
              <a:spcAft>
                <a:spcPts val="3600"/>
              </a:spcAft>
            </a:pPr>
            <a:r>
              <a:rPr lang="en-US" dirty="0">
                <a:latin typeface="+mn-lt"/>
              </a:rPr>
              <a:t>Temporal defects</a:t>
            </a:r>
          </a:p>
          <a:p>
            <a:pPr algn="l">
              <a:spcAft>
                <a:spcPts val="3600"/>
              </a:spcAft>
            </a:pPr>
            <a:r>
              <a:rPr lang="en-US" dirty="0">
                <a:latin typeface="+mn-lt"/>
              </a:rPr>
              <a:t>Spatiotemporal defects</a:t>
            </a:r>
          </a:p>
          <a:p>
            <a:pPr algn="l">
              <a:spcAft>
                <a:spcPts val="3600"/>
              </a:spcAft>
            </a:pPr>
            <a:r>
              <a:rPr lang="en-US" b="1" dirty="0">
                <a:latin typeface="+mn-lt"/>
              </a:rPr>
              <a:t>Design space defects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E0E2C7B-8221-436D-8F70-0C980CB72DDC}"/>
              </a:ext>
            </a:extLst>
          </p:cNvPr>
          <p:cNvGrpSpPr/>
          <p:nvPr/>
        </p:nvGrpSpPr>
        <p:grpSpPr>
          <a:xfrm>
            <a:off x="4906918" y="4077866"/>
            <a:ext cx="6663277" cy="2648256"/>
            <a:chOff x="69426" y="4005858"/>
            <a:chExt cx="6663277" cy="2648256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838CC37-BA4F-475D-BBE0-694685838685}"/>
                </a:ext>
              </a:extLst>
            </p:cNvPr>
            <p:cNvSpPr/>
            <p:nvPr/>
          </p:nvSpPr>
          <p:spPr>
            <a:xfrm>
              <a:off x="69426" y="4005858"/>
              <a:ext cx="6663277" cy="2648256"/>
            </a:xfrm>
            <a:custGeom>
              <a:avLst/>
              <a:gdLst>
                <a:gd name="connsiteX0" fmla="*/ 44874 w 6663277"/>
                <a:gd name="connsiteY0" fmla="*/ 1113931 h 2761122"/>
                <a:gd name="connsiteX1" fmla="*/ 166794 w 6663277"/>
                <a:gd name="connsiteY1" fmla="*/ 1776871 h 2761122"/>
                <a:gd name="connsiteX2" fmla="*/ 1142154 w 6663277"/>
                <a:gd name="connsiteY2" fmla="*/ 2371231 h 2761122"/>
                <a:gd name="connsiteX3" fmla="*/ 2871894 w 6663277"/>
                <a:gd name="connsiteY3" fmla="*/ 2622691 h 2761122"/>
                <a:gd name="connsiteX4" fmla="*/ 3839634 w 6663277"/>
                <a:gd name="connsiteY4" fmla="*/ 2759851 h 2761122"/>
                <a:gd name="connsiteX5" fmla="*/ 4586394 w 6663277"/>
                <a:gd name="connsiteY5" fmla="*/ 2546491 h 2761122"/>
                <a:gd name="connsiteX6" fmla="*/ 5637954 w 6663277"/>
                <a:gd name="connsiteY6" fmla="*/ 2538871 h 2761122"/>
                <a:gd name="connsiteX7" fmla="*/ 6521874 w 6663277"/>
                <a:gd name="connsiteY7" fmla="*/ 2249311 h 2761122"/>
                <a:gd name="connsiteX8" fmla="*/ 6659034 w 6663277"/>
                <a:gd name="connsiteY8" fmla="*/ 1403491 h 2761122"/>
                <a:gd name="connsiteX9" fmla="*/ 6499014 w 6663277"/>
                <a:gd name="connsiteY9" fmla="*/ 534811 h 2761122"/>
                <a:gd name="connsiteX10" fmla="*/ 5698914 w 6663277"/>
                <a:gd name="connsiteY10" fmla="*/ 130951 h 2761122"/>
                <a:gd name="connsiteX11" fmla="*/ 4365414 w 6663277"/>
                <a:gd name="connsiteY11" fmla="*/ 24271 h 2761122"/>
                <a:gd name="connsiteX12" fmla="*/ 2673774 w 6663277"/>
                <a:gd name="connsiteY12" fmla="*/ 9031 h 2761122"/>
                <a:gd name="connsiteX13" fmla="*/ 1462194 w 6663277"/>
                <a:gd name="connsiteY13" fmla="*/ 138571 h 2761122"/>
                <a:gd name="connsiteX14" fmla="*/ 646854 w 6663277"/>
                <a:gd name="connsiteY14" fmla="*/ 367171 h 2761122"/>
                <a:gd name="connsiteX15" fmla="*/ 44874 w 6663277"/>
                <a:gd name="connsiteY15" fmla="*/ 1113931 h 276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63277" h="2761122">
                  <a:moveTo>
                    <a:pt x="44874" y="1113931"/>
                  </a:moveTo>
                  <a:cubicBezTo>
                    <a:pt x="-35136" y="1348881"/>
                    <a:pt x="-16086" y="1567321"/>
                    <a:pt x="166794" y="1776871"/>
                  </a:cubicBezTo>
                  <a:cubicBezTo>
                    <a:pt x="349674" y="1986421"/>
                    <a:pt x="691304" y="2230261"/>
                    <a:pt x="1142154" y="2371231"/>
                  </a:cubicBezTo>
                  <a:cubicBezTo>
                    <a:pt x="1593004" y="2512201"/>
                    <a:pt x="2871894" y="2622691"/>
                    <a:pt x="2871894" y="2622691"/>
                  </a:cubicBezTo>
                  <a:cubicBezTo>
                    <a:pt x="3321474" y="2687461"/>
                    <a:pt x="3553884" y="2772551"/>
                    <a:pt x="3839634" y="2759851"/>
                  </a:cubicBezTo>
                  <a:cubicBezTo>
                    <a:pt x="4125384" y="2747151"/>
                    <a:pt x="4286674" y="2583321"/>
                    <a:pt x="4586394" y="2546491"/>
                  </a:cubicBezTo>
                  <a:cubicBezTo>
                    <a:pt x="4886114" y="2509661"/>
                    <a:pt x="5315374" y="2588401"/>
                    <a:pt x="5637954" y="2538871"/>
                  </a:cubicBezTo>
                  <a:cubicBezTo>
                    <a:pt x="5960534" y="2489341"/>
                    <a:pt x="6351694" y="2438541"/>
                    <a:pt x="6521874" y="2249311"/>
                  </a:cubicBezTo>
                  <a:cubicBezTo>
                    <a:pt x="6692054" y="2060081"/>
                    <a:pt x="6662844" y="1689241"/>
                    <a:pt x="6659034" y="1403491"/>
                  </a:cubicBezTo>
                  <a:cubicBezTo>
                    <a:pt x="6655224" y="1117741"/>
                    <a:pt x="6659034" y="746901"/>
                    <a:pt x="6499014" y="534811"/>
                  </a:cubicBezTo>
                  <a:cubicBezTo>
                    <a:pt x="6338994" y="322721"/>
                    <a:pt x="6054514" y="216041"/>
                    <a:pt x="5698914" y="130951"/>
                  </a:cubicBezTo>
                  <a:cubicBezTo>
                    <a:pt x="5343314" y="45861"/>
                    <a:pt x="4869604" y="44591"/>
                    <a:pt x="4365414" y="24271"/>
                  </a:cubicBezTo>
                  <a:cubicBezTo>
                    <a:pt x="3861224" y="3951"/>
                    <a:pt x="3157644" y="-10019"/>
                    <a:pt x="2673774" y="9031"/>
                  </a:cubicBezTo>
                  <a:cubicBezTo>
                    <a:pt x="2189904" y="28081"/>
                    <a:pt x="1800014" y="78881"/>
                    <a:pt x="1462194" y="138571"/>
                  </a:cubicBezTo>
                  <a:cubicBezTo>
                    <a:pt x="1124374" y="198261"/>
                    <a:pt x="883074" y="205881"/>
                    <a:pt x="646854" y="367171"/>
                  </a:cubicBezTo>
                  <a:cubicBezTo>
                    <a:pt x="410634" y="528461"/>
                    <a:pt x="124884" y="878981"/>
                    <a:pt x="44874" y="111393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C3891E3-3ECE-4AB9-B425-9526A5A6D4D5}"/>
                </a:ext>
              </a:extLst>
            </p:cNvPr>
            <p:cNvGrpSpPr/>
            <p:nvPr/>
          </p:nvGrpSpPr>
          <p:grpSpPr>
            <a:xfrm>
              <a:off x="3294717" y="4161831"/>
              <a:ext cx="3254107" cy="2158735"/>
              <a:chOff x="3304601" y="4227341"/>
              <a:chExt cx="3254107" cy="215873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A730AB6-9D43-42EB-8113-D0ABC7720DC4}"/>
                  </a:ext>
                </a:extLst>
              </p:cNvPr>
              <p:cNvSpPr/>
              <p:nvPr/>
            </p:nvSpPr>
            <p:spPr>
              <a:xfrm>
                <a:off x="3304601" y="4227341"/>
                <a:ext cx="3254107" cy="2158735"/>
              </a:xfrm>
              <a:custGeom>
                <a:avLst/>
                <a:gdLst>
                  <a:gd name="connsiteX0" fmla="*/ 267641 w 3376829"/>
                  <a:gd name="connsiteY0" fmla="*/ 290982 h 2158735"/>
                  <a:gd name="connsiteX1" fmla="*/ 16181 w 3376829"/>
                  <a:gd name="connsiteY1" fmla="*/ 1106322 h 2158735"/>
                  <a:gd name="connsiteX2" fmla="*/ 694361 w 3376829"/>
                  <a:gd name="connsiteY2" fmla="*/ 1868322 h 2158735"/>
                  <a:gd name="connsiteX3" fmla="*/ 2805101 w 3376829"/>
                  <a:gd name="connsiteY3" fmla="*/ 2127402 h 2158735"/>
                  <a:gd name="connsiteX4" fmla="*/ 3376601 w 3376829"/>
                  <a:gd name="connsiteY4" fmla="*/ 1213002 h 2158735"/>
                  <a:gd name="connsiteX5" fmla="*/ 2843201 w 3376829"/>
                  <a:gd name="connsiteY5" fmla="*/ 108102 h 2158735"/>
                  <a:gd name="connsiteX6" fmla="*/ 884861 w 3376829"/>
                  <a:gd name="connsiteY6" fmla="*/ 62382 h 2158735"/>
                  <a:gd name="connsiteX7" fmla="*/ 267641 w 3376829"/>
                  <a:gd name="connsiteY7" fmla="*/ 290982 h 215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829" h="2158735">
                    <a:moveTo>
                      <a:pt x="267641" y="290982"/>
                    </a:moveTo>
                    <a:cubicBezTo>
                      <a:pt x="122861" y="464972"/>
                      <a:pt x="-54939" y="843432"/>
                      <a:pt x="16181" y="1106322"/>
                    </a:cubicBezTo>
                    <a:cubicBezTo>
                      <a:pt x="87301" y="1369212"/>
                      <a:pt x="229541" y="1698142"/>
                      <a:pt x="694361" y="1868322"/>
                    </a:cubicBezTo>
                    <a:cubicBezTo>
                      <a:pt x="1159181" y="2038502"/>
                      <a:pt x="2358061" y="2236622"/>
                      <a:pt x="2805101" y="2127402"/>
                    </a:cubicBezTo>
                    <a:cubicBezTo>
                      <a:pt x="3252141" y="2018182"/>
                      <a:pt x="3370251" y="1549552"/>
                      <a:pt x="3376601" y="1213002"/>
                    </a:cubicBezTo>
                    <a:cubicBezTo>
                      <a:pt x="3382951" y="876452"/>
                      <a:pt x="3258491" y="299872"/>
                      <a:pt x="2843201" y="108102"/>
                    </a:cubicBezTo>
                    <a:cubicBezTo>
                      <a:pt x="2427911" y="-83668"/>
                      <a:pt x="1312851" y="31902"/>
                      <a:pt x="884861" y="62382"/>
                    </a:cubicBezTo>
                    <a:cubicBezTo>
                      <a:pt x="456871" y="92862"/>
                      <a:pt x="412421" y="116992"/>
                      <a:pt x="267641" y="29098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1C33E9-73ED-405F-98CC-BD1F5E66C1E4}"/>
                  </a:ext>
                </a:extLst>
              </p:cNvPr>
              <p:cNvSpPr txBox="1"/>
              <p:nvPr/>
            </p:nvSpPr>
            <p:spPr>
              <a:xfrm>
                <a:off x="3656375" y="4829433"/>
                <a:ext cx="737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Wind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732BCC-CEDE-4DB8-8B87-CE1764AD5BBD}"/>
                  </a:ext>
                </a:extLst>
              </p:cNvPr>
              <p:cNvSpPr txBox="1"/>
              <p:nvPr/>
            </p:nvSpPr>
            <p:spPr>
              <a:xfrm>
                <a:off x="4304587" y="5170853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Frost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3BF7A3-81F9-44C5-8B4F-7FEE8AB1A788}"/>
                  </a:ext>
                </a:extLst>
              </p:cNvPr>
              <p:cNvSpPr txBox="1"/>
              <p:nvPr/>
            </p:nvSpPr>
            <p:spPr>
              <a:xfrm>
                <a:off x="4352299" y="5815935"/>
                <a:ext cx="164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Conflagration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D0A807-9E4D-4AA0-BFBF-486855A4B191}"/>
                  </a:ext>
                </a:extLst>
              </p:cNvPr>
              <p:cNvSpPr txBox="1"/>
              <p:nvPr/>
            </p:nvSpPr>
            <p:spPr>
              <a:xfrm>
                <a:off x="5108213" y="5311139"/>
                <a:ext cx="1420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Earthquake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8811AC-7447-4E45-9383-231D092DF983}"/>
                  </a:ext>
                </a:extLst>
              </p:cNvPr>
              <p:cNvSpPr txBox="1"/>
              <p:nvPr/>
            </p:nvSpPr>
            <p:spPr>
              <a:xfrm>
                <a:off x="4922030" y="4829433"/>
                <a:ext cx="1101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Thunder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50942CA2-C3FB-42B1-AAED-B242451D9D34}"/>
                  </a:ext>
                </a:extLst>
              </p:cNvPr>
              <p:cNvSpPr txBox="1"/>
              <p:nvPr/>
            </p:nvSpPr>
            <p:spPr>
              <a:xfrm>
                <a:off x="3562265" y="5415017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/>
                  <a:t>Flood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BA91DF-8901-451B-9FEF-65B39E4030A3}"/>
                  </a:ext>
                </a:extLst>
              </p:cNvPr>
              <p:cNvSpPr txBox="1"/>
              <p:nvPr/>
            </p:nvSpPr>
            <p:spPr>
              <a:xfrm>
                <a:off x="3817517" y="4392369"/>
                <a:ext cx="21771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latin typeface="+mn-lt"/>
                  </a:rPr>
                  <a:t>Extreme weather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0C6C071-49BF-4F09-B185-20DBC2733DFA}"/>
                </a:ext>
              </a:extLst>
            </p:cNvPr>
            <p:cNvGrpSpPr/>
            <p:nvPr/>
          </p:nvGrpSpPr>
          <p:grpSpPr>
            <a:xfrm>
              <a:off x="251278" y="4528208"/>
              <a:ext cx="2988256" cy="1811324"/>
              <a:chOff x="242406" y="3482401"/>
              <a:chExt cx="2988256" cy="1811324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4EC238E-E169-4B65-9B28-48F5DBEC2485}"/>
                  </a:ext>
                </a:extLst>
              </p:cNvPr>
              <p:cNvSpPr/>
              <p:nvPr/>
            </p:nvSpPr>
            <p:spPr>
              <a:xfrm>
                <a:off x="242406" y="3482401"/>
                <a:ext cx="2988256" cy="1811324"/>
              </a:xfrm>
              <a:custGeom>
                <a:avLst/>
                <a:gdLst>
                  <a:gd name="connsiteX0" fmla="*/ 284883 w 2988256"/>
                  <a:gd name="connsiteY0" fmla="*/ 120853 h 1811324"/>
                  <a:gd name="connsiteX1" fmla="*/ 10563 w 2988256"/>
                  <a:gd name="connsiteY1" fmla="*/ 768553 h 1811324"/>
                  <a:gd name="connsiteX2" fmla="*/ 566823 w 2988256"/>
                  <a:gd name="connsiteY2" fmla="*/ 1439113 h 1811324"/>
                  <a:gd name="connsiteX3" fmla="*/ 1496463 w 2988256"/>
                  <a:gd name="connsiteY3" fmla="*/ 1736293 h 1811324"/>
                  <a:gd name="connsiteX4" fmla="*/ 2753763 w 2988256"/>
                  <a:gd name="connsiteY4" fmla="*/ 1743913 h 1811324"/>
                  <a:gd name="connsiteX5" fmla="*/ 2974743 w 2988256"/>
                  <a:gd name="connsiteY5" fmla="*/ 966673 h 1811324"/>
                  <a:gd name="connsiteX6" fmla="*/ 2563263 w 2988256"/>
                  <a:gd name="connsiteY6" fmla="*/ 105613 h 1811324"/>
                  <a:gd name="connsiteX7" fmla="*/ 1260243 w 2988256"/>
                  <a:gd name="connsiteY7" fmla="*/ 14173 h 1811324"/>
                  <a:gd name="connsiteX8" fmla="*/ 284883 w 2988256"/>
                  <a:gd name="connsiteY8" fmla="*/ 120853 h 181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8256" h="1811324">
                    <a:moveTo>
                      <a:pt x="284883" y="120853"/>
                    </a:moveTo>
                    <a:cubicBezTo>
                      <a:pt x="76603" y="246583"/>
                      <a:pt x="-36427" y="548843"/>
                      <a:pt x="10563" y="768553"/>
                    </a:cubicBezTo>
                    <a:cubicBezTo>
                      <a:pt x="57553" y="988263"/>
                      <a:pt x="319173" y="1277823"/>
                      <a:pt x="566823" y="1439113"/>
                    </a:cubicBezTo>
                    <a:cubicBezTo>
                      <a:pt x="814473" y="1600403"/>
                      <a:pt x="1131973" y="1685493"/>
                      <a:pt x="1496463" y="1736293"/>
                    </a:cubicBezTo>
                    <a:cubicBezTo>
                      <a:pt x="1860953" y="1787093"/>
                      <a:pt x="2507383" y="1872183"/>
                      <a:pt x="2753763" y="1743913"/>
                    </a:cubicBezTo>
                    <a:cubicBezTo>
                      <a:pt x="3000143" y="1615643"/>
                      <a:pt x="3006493" y="1239723"/>
                      <a:pt x="2974743" y="966673"/>
                    </a:cubicBezTo>
                    <a:cubicBezTo>
                      <a:pt x="2942993" y="693623"/>
                      <a:pt x="2849013" y="264363"/>
                      <a:pt x="2563263" y="105613"/>
                    </a:cubicBezTo>
                    <a:cubicBezTo>
                      <a:pt x="2277513" y="-53137"/>
                      <a:pt x="1637433" y="14173"/>
                      <a:pt x="1260243" y="14173"/>
                    </a:cubicBezTo>
                    <a:cubicBezTo>
                      <a:pt x="883053" y="14173"/>
                      <a:pt x="493163" y="-4877"/>
                      <a:pt x="284883" y="12085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D333ED8-5179-4DF9-A1C9-B8092871F162}"/>
                  </a:ext>
                </a:extLst>
              </p:cNvPr>
              <p:cNvSpPr txBox="1"/>
              <p:nvPr/>
            </p:nvSpPr>
            <p:spPr>
              <a:xfrm>
                <a:off x="1563872" y="3972747"/>
                <a:ext cx="9348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Weight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E5DF448-980F-4215-85A2-D99033B78AF4}"/>
                  </a:ext>
                </a:extLst>
              </p:cNvPr>
              <p:cNvSpPr txBox="1"/>
              <p:nvPr/>
            </p:nvSpPr>
            <p:spPr>
              <a:xfrm>
                <a:off x="347244" y="4116743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Strength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631180A-B37A-438A-8C6D-1B23E6D04845}"/>
                  </a:ext>
                </a:extLst>
              </p:cNvPr>
              <p:cNvSpPr txBox="1"/>
              <p:nvPr/>
            </p:nvSpPr>
            <p:spPr>
              <a:xfrm>
                <a:off x="1883102" y="4373665"/>
                <a:ext cx="1181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Materials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ED62963-24AB-4C89-B12E-CFCE77C35EBA}"/>
                  </a:ext>
                </a:extLst>
              </p:cNvPr>
              <p:cNvSpPr txBox="1"/>
              <p:nvPr/>
            </p:nvSpPr>
            <p:spPr>
              <a:xfrm>
                <a:off x="953162" y="4606170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Cost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87E2C791-2297-49D1-B8DB-A6E2438212B7}"/>
                  </a:ext>
                </a:extLst>
              </p:cNvPr>
              <p:cNvSpPr txBox="1"/>
              <p:nvPr/>
            </p:nvSpPr>
            <p:spPr>
              <a:xfrm>
                <a:off x="509263" y="3592112"/>
                <a:ext cx="2348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latin typeface="+mn-lt"/>
                  </a:rPr>
                  <a:t>Object parameters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B4DCD47-BE37-44FA-B705-EF3061D3B344}"/>
                  </a:ext>
                </a:extLst>
              </p:cNvPr>
              <p:cNvSpPr txBox="1"/>
              <p:nvPr/>
            </p:nvSpPr>
            <p:spPr>
              <a:xfrm>
                <a:off x="1735226" y="4824731"/>
                <a:ext cx="1284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Aesthetics</a:t>
                </a:r>
              </a:p>
            </p:txBody>
          </p: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E2084E4-4CBF-4159-AF37-AF1C878D6F7F}"/>
                </a:ext>
              </a:extLst>
            </p:cNvPr>
            <p:cNvSpPr txBox="1"/>
            <p:nvPr/>
          </p:nvSpPr>
          <p:spPr>
            <a:xfrm>
              <a:off x="1845589" y="4126385"/>
              <a:ext cx="1675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Design space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D10B8EB-8FAA-4909-B153-1C59EB497F62}"/>
                </a:ext>
              </a:extLst>
            </p:cNvPr>
            <p:cNvGrpSpPr/>
            <p:nvPr/>
          </p:nvGrpSpPr>
          <p:grpSpPr>
            <a:xfrm>
              <a:off x="3251284" y="6116294"/>
              <a:ext cx="750979" cy="432048"/>
              <a:chOff x="450064" y="3069754"/>
              <a:chExt cx="750979" cy="432048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5716755C-4CBA-4159-8242-5744D7978CE1}"/>
                  </a:ext>
                </a:extLst>
              </p:cNvPr>
              <p:cNvSpPr/>
              <p:nvPr/>
            </p:nvSpPr>
            <p:spPr>
              <a:xfrm>
                <a:off x="450064" y="3069754"/>
                <a:ext cx="750979" cy="4320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C03F7E3-565B-4DE8-937B-AB0CB8D28F6B}"/>
                  </a:ext>
                </a:extLst>
              </p:cNvPr>
              <p:cNvSpPr txBox="1"/>
              <p:nvPr/>
            </p:nvSpPr>
            <p:spPr>
              <a:xfrm>
                <a:off x="641849" y="3069754"/>
                <a:ext cx="367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…</a:t>
                </a:r>
              </a:p>
            </p:txBody>
          </p:sp>
        </p:grpSp>
      </p:grpSp>
      <p:pic>
        <p:nvPicPr>
          <p:cNvPr id="129" name="SF121_512kb">
            <a:hlinkClick r:id="" action="ppaction://media"/>
            <a:extLst>
              <a:ext uri="{FF2B5EF4-FFF2-40B4-BE49-F238E27FC236}">
                <a16:creationId xmlns:a16="http://schemas.microsoft.com/office/drawing/2014/main" id="{A9B57074-F710-4FB7-8264-E33A4D191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4583" y="140203"/>
            <a:ext cx="5058799" cy="3794099"/>
          </a:xfrm>
          <a:prstGeom prst="rect">
            <a:avLst/>
          </a:prstGeom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6DC326A-0739-44FC-AEC1-6AB930B62D95}"/>
              </a:ext>
            </a:extLst>
          </p:cNvPr>
          <p:cNvGrpSpPr/>
          <p:nvPr/>
        </p:nvGrpSpPr>
        <p:grpSpPr>
          <a:xfrm>
            <a:off x="8392656" y="3934302"/>
            <a:ext cx="920355" cy="1251243"/>
            <a:chOff x="3555164" y="3934302"/>
            <a:chExt cx="920355" cy="1251243"/>
          </a:xfrm>
        </p:grpSpPr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A601C7E9-9DA2-4FB4-AE34-76A9E51140FD}"/>
                </a:ext>
              </a:extLst>
            </p:cNvPr>
            <p:cNvCxnSpPr>
              <a:cxnSpLocks/>
            </p:cNvCxnSpPr>
            <p:nvPr/>
          </p:nvCxnSpPr>
          <p:spPr>
            <a:xfrm>
              <a:off x="3646490" y="3934302"/>
              <a:ext cx="161143" cy="9016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E8AB4FA-60EC-4554-A43A-E6AF16D73663}"/>
                </a:ext>
              </a:extLst>
            </p:cNvPr>
            <p:cNvSpPr/>
            <p:nvPr/>
          </p:nvSpPr>
          <p:spPr>
            <a:xfrm>
              <a:off x="3555164" y="4827737"/>
              <a:ext cx="920355" cy="3578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83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7D6CC-3155-4095-98AD-A63CD61109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10069-265F-423D-B0BD-891BBCB6A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8552F-7EB2-48BB-ACB2-DBFF566DB499}"/>
              </a:ext>
            </a:extLst>
          </p:cNvPr>
          <p:cNvSpPr txBox="1"/>
          <p:nvPr/>
        </p:nvSpPr>
        <p:spPr>
          <a:xfrm>
            <a:off x="4472197" y="1207998"/>
            <a:ext cx="3873176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latin typeface="+mn-lt"/>
              </a:rPr>
              <a:t>Parameter space analysis</a:t>
            </a:r>
          </a:p>
          <a:p>
            <a:pPr>
              <a:spcAft>
                <a:spcPts val="2400"/>
              </a:spcAft>
            </a:pPr>
            <a:r>
              <a:rPr lang="en-US" dirty="0">
                <a:latin typeface="+mn-lt"/>
              </a:rPr>
              <a:t>Progressiveness</a:t>
            </a:r>
          </a:p>
          <a:p>
            <a:pPr>
              <a:spcAft>
                <a:spcPts val="2400"/>
              </a:spcAft>
            </a:pPr>
            <a:r>
              <a:rPr lang="en-US" dirty="0">
                <a:latin typeface="+mn-lt"/>
              </a:rPr>
              <a:t>Dimensionality reduction</a:t>
            </a:r>
          </a:p>
          <a:p>
            <a:pPr algn="l">
              <a:spcAft>
                <a:spcPts val="2400"/>
              </a:spcAft>
            </a:pPr>
            <a:r>
              <a:rPr lang="en-US" dirty="0">
                <a:latin typeface="+mn-lt"/>
              </a:rPr>
              <a:t>Modern CAD software</a:t>
            </a:r>
          </a:p>
          <a:p>
            <a:pPr>
              <a:spcAft>
                <a:spcPts val="2400"/>
              </a:spcAft>
            </a:pPr>
            <a:r>
              <a:rPr lang="en-US" dirty="0">
                <a:latin typeface="+mn-lt"/>
              </a:rPr>
              <a:t>Efficient data formats</a:t>
            </a:r>
          </a:p>
          <a:p>
            <a:pPr>
              <a:spcAft>
                <a:spcPts val="2400"/>
              </a:spcAft>
            </a:pPr>
            <a:r>
              <a:rPr lang="en-US" dirty="0">
                <a:latin typeface="+mn-lt"/>
              </a:rPr>
              <a:t>Multidimensional visualization</a:t>
            </a:r>
          </a:p>
          <a:p>
            <a:pPr algn="l">
              <a:spcAft>
                <a:spcPts val="2400"/>
              </a:spcAft>
            </a:pPr>
            <a:r>
              <a:rPr lang="en-US" dirty="0">
                <a:latin typeface="+mn-lt"/>
              </a:rPr>
              <a:t>Visual clutter</a:t>
            </a:r>
          </a:p>
          <a:p>
            <a:pPr>
              <a:spcAft>
                <a:spcPts val="2400"/>
              </a:spcAft>
            </a:pPr>
            <a:r>
              <a:rPr lang="en-US" dirty="0">
                <a:latin typeface="+mn-lt"/>
              </a:rPr>
              <a:t>Trustworthiness and </a:t>
            </a:r>
            <a:r>
              <a:rPr lang="en-US" dirty="0" err="1">
                <a:latin typeface="+mn-lt"/>
              </a:rPr>
              <a:t>explainability</a:t>
            </a:r>
            <a:endParaRPr lang="en-US" dirty="0">
              <a:latin typeface="+mn-lt"/>
            </a:endParaRPr>
          </a:p>
          <a:p>
            <a:pPr algn="l">
              <a:spcAft>
                <a:spcPts val="2400"/>
              </a:spcAft>
            </a:pPr>
            <a:endParaRPr lang="en-US" dirty="0">
              <a:latin typeface="+mn-lt"/>
            </a:endParaRPr>
          </a:p>
        </p:txBody>
      </p:sp>
      <p:pic>
        <p:nvPicPr>
          <p:cNvPr id="5" name="Graphic 4" descr="Statistics outline">
            <a:extLst>
              <a:ext uri="{FF2B5EF4-FFF2-40B4-BE49-F238E27FC236}">
                <a16:creationId xmlns:a16="http://schemas.microsoft.com/office/drawing/2014/main" id="{984543CD-A0B1-47BF-B7DC-16FB09597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6318" y="1125538"/>
            <a:ext cx="457200" cy="457200"/>
          </a:xfrm>
          <a:prstGeom prst="rect">
            <a:avLst/>
          </a:prstGeom>
        </p:spPr>
      </p:pic>
      <p:pic>
        <p:nvPicPr>
          <p:cNvPr id="8" name="Graphic 7" descr="Cube outline">
            <a:extLst>
              <a:ext uri="{FF2B5EF4-FFF2-40B4-BE49-F238E27FC236}">
                <a16:creationId xmlns:a16="http://schemas.microsoft.com/office/drawing/2014/main" id="{D343C130-72A5-49A5-83EC-471D09F38E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6318" y="4028888"/>
            <a:ext cx="457200" cy="457200"/>
          </a:xfrm>
          <a:prstGeom prst="rect">
            <a:avLst/>
          </a:prstGeom>
        </p:spPr>
      </p:pic>
      <p:pic>
        <p:nvPicPr>
          <p:cNvPr id="10" name="Graphic 9" descr="Arrow Down outline">
            <a:extLst>
              <a:ext uri="{FF2B5EF4-FFF2-40B4-BE49-F238E27FC236}">
                <a16:creationId xmlns:a16="http://schemas.microsoft.com/office/drawing/2014/main" id="{E3477932-2787-4F04-8330-96D425F990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6318" y="2286878"/>
            <a:ext cx="457200" cy="457200"/>
          </a:xfrm>
          <a:prstGeom prst="rect">
            <a:avLst/>
          </a:prstGeom>
        </p:spPr>
      </p:pic>
      <p:pic>
        <p:nvPicPr>
          <p:cNvPr id="12" name="Graphic 11" descr="Bubbles outline">
            <a:extLst>
              <a:ext uri="{FF2B5EF4-FFF2-40B4-BE49-F238E27FC236}">
                <a16:creationId xmlns:a16="http://schemas.microsoft.com/office/drawing/2014/main" id="{E3EAB8E6-8668-457C-9012-CFABCDD39B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96318" y="4609558"/>
            <a:ext cx="457200" cy="457200"/>
          </a:xfrm>
          <a:prstGeom prst="rect">
            <a:avLst/>
          </a:prstGeom>
        </p:spPr>
      </p:pic>
      <p:pic>
        <p:nvPicPr>
          <p:cNvPr id="14" name="Graphic 13" descr="Badge Tick outline">
            <a:extLst>
              <a:ext uri="{FF2B5EF4-FFF2-40B4-BE49-F238E27FC236}">
                <a16:creationId xmlns:a16="http://schemas.microsoft.com/office/drawing/2014/main" id="{5B9E2D4E-C0FE-4880-968A-B471E5F6D6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96318" y="5190225"/>
            <a:ext cx="457200" cy="457200"/>
          </a:xfrm>
          <a:prstGeom prst="rect">
            <a:avLst/>
          </a:prstGeom>
        </p:spPr>
      </p:pic>
      <p:pic>
        <p:nvPicPr>
          <p:cNvPr id="18" name="Graphic 17" descr="Laptop outline">
            <a:extLst>
              <a:ext uri="{FF2B5EF4-FFF2-40B4-BE49-F238E27FC236}">
                <a16:creationId xmlns:a16="http://schemas.microsoft.com/office/drawing/2014/main" id="{E91DEB89-B4E6-43CE-A300-47F8D1BED27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96318" y="2867548"/>
            <a:ext cx="457200" cy="457200"/>
          </a:xfrm>
          <a:prstGeom prst="rect">
            <a:avLst/>
          </a:prstGeom>
        </p:spPr>
      </p:pic>
      <p:pic>
        <p:nvPicPr>
          <p:cNvPr id="21" name="Graphic 20" descr="Chevron arrows outline">
            <a:extLst>
              <a:ext uri="{FF2B5EF4-FFF2-40B4-BE49-F238E27FC236}">
                <a16:creationId xmlns:a16="http://schemas.microsoft.com/office/drawing/2014/main" id="{FC323DEF-1803-49DF-912B-AEB3D08EE07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96318" y="1706208"/>
            <a:ext cx="457200" cy="457200"/>
          </a:xfrm>
          <a:prstGeom prst="rect">
            <a:avLst/>
          </a:prstGeom>
        </p:spPr>
      </p:pic>
      <p:pic>
        <p:nvPicPr>
          <p:cNvPr id="6" name="Graphic 5" descr="Disk outline">
            <a:extLst>
              <a:ext uri="{FF2B5EF4-FFF2-40B4-BE49-F238E27FC236}">
                <a16:creationId xmlns:a16="http://schemas.microsoft.com/office/drawing/2014/main" id="{1B61DD8A-BD64-482A-B208-2847CE93206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96318" y="344821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04A47A-0FBA-4630-8137-B6C8F31669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25ADC-DACA-4320-A895-05299C9B6E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5450800-9D27-4D35-A1A3-60CC2820017D}"/>
              </a:ext>
            </a:extLst>
          </p:cNvPr>
          <p:cNvSpPr/>
          <p:nvPr/>
        </p:nvSpPr>
        <p:spPr>
          <a:xfrm>
            <a:off x="-1011016" y="-127640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F7FC28F-2A46-4CD1-BD44-3CD6CBC66BCB}"/>
              </a:ext>
            </a:extLst>
          </p:cNvPr>
          <p:cNvSpPr/>
          <p:nvPr/>
        </p:nvSpPr>
        <p:spPr>
          <a:xfrm>
            <a:off x="-1011016" y="-127640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BD9DD6C7-331D-48D2-80E4-B4BF9BA03EAC}"/>
              </a:ext>
            </a:extLst>
          </p:cNvPr>
          <p:cNvSpPr/>
          <p:nvPr/>
        </p:nvSpPr>
        <p:spPr>
          <a:xfrm>
            <a:off x="-824856" y="5482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3C37FA2-E198-4FDB-8210-F36BB4C39AFB}"/>
              </a:ext>
            </a:extLst>
          </p:cNvPr>
          <p:cNvSpPr/>
          <p:nvPr/>
        </p:nvSpPr>
        <p:spPr>
          <a:xfrm>
            <a:off x="-824856" y="5482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9FD61A9-F2F6-4A90-B388-F6F556FBF49B}"/>
              </a:ext>
            </a:extLst>
          </p:cNvPr>
          <p:cNvSpPr/>
          <p:nvPr/>
        </p:nvSpPr>
        <p:spPr>
          <a:xfrm>
            <a:off x="-1011015" y="-144157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8208E68-2599-404F-A301-55596057AE94}"/>
              </a:ext>
            </a:extLst>
          </p:cNvPr>
          <p:cNvSpPr/>
          <p:nvPr/>
        </p:nvSpPr>
        <p:spPr>
          <a:xfrm>
            <a:off x="-1011015" y="-144157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061A9955-0CED-4B42-A66A-E5FFC6E8E7C8}"/>
              </a:ext>
            </a:extLst>
          </p:cNvPr>
          <p:cNvSpPr/>
          <p:nvPr/>
        </p:nvSpPr>
        <p:spPr>
          <a:xfrm>
            <a:off x="1335956" y="3717683"/>
            <a:ext cx="9523262" cy="1584319"/>
          </a:xfrm>
          <a:custGeom>
            <a:avLst/>
            <a:gdLst>
              <a:gd name="connsiteX0" fmla="*/ -417 w 6277927"/>
              <a:gd name="connsiteY0" fmla="*/ -411 h 1044416"/>
              <a:gd name="connsiteX1" fmla="*/ 2062222 w 6277927"/>
              <a:gd name="connsiteY1" fmla="*/ -411 h 1044416"/>
              <a:gd name="connsiteX2" fmla="*/ 3138547 w 6277927"/>
              <a:gd name="connsiteY2" fmla="*/ 1044005 h 1044416"/>
              <a:gd name="connsiteX3" fmla="*/ 4214872 w 6277927"/>
              <a:gd name="connsiteY3" fmla="*/ -411 h 1044416"/>
              <a:gd name="connsiteX4" fmla="*/ 6277511 w 6277927"/>
              <a:gd name="connsiteY4" fmla="*/ -411 h 104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7927" h="1044416">
                <a:moveTo>
                  <a:pt x="-417" y="-411"/>
                </a:moveTo>
                <a:lnTo>
                  <a:pt x="2062222" y="-411"/>
                </a:lnTo>
                <a:cubicBezTo>
                  <a:pt x="2062222" y="576423"/>
                  <a:pt x="2543997" y="1044005"/>
                  <a:pt x="3138547" y="1044005"/>
                </a:cubicBezTo>
                <a:cubicBezTo>
                  <a:pt x="3733098" y="1044005"/>
                  <a:pt x="4214872" y="576423"/>
                  <a:pt x="4214872" y="-411"/>
                </a:cubicBezTo>
                <a:lnTo>
                  <a:pt x="6277511" y="-411"/>
                </a:lnTo>
              </a:path>
            </a:pathLst>
          </a:cu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16464EC-DB08-4CC4-B5D4-DBA39DB84381}"/>
              </a:ext>
            </a:extLst>
          </p:cNvPr>
          <p:cNvSpPr txBox="1"/>
          <p:nvPr/>
        </p:nvSpPr>
        <p:spPr>
          <a:xfrm>
            <a:off x="1233078" y="3245128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Defect analysis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EDF7D0A-0A62-4ED5-8AAA-16117BF4DBE5}"/>
              </a:ext>
            </a:extLst>
          </p:cNvPr>
          <p:cNvSpPr txBox="1"/>
          <p:nvPr/>
        </p:nvSpPr>
        <p:spPr>
          <a:xfrm>
            <a:off x="9165352" y="3245128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Visual analytics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FF526CF-810D-44BA-A036-AA25D6D36DF8}"/>
              </a:ext>
            </a:extLst>
          </p:cNvPr>
          <p:cNvGrpSpPr/>
          <p:nvPr/>
        </p:nvGrpSpPr>
        <p:grpSpPr>
          <a:xfrm>
            <a:off x="4464863" y="1974768"/>
            <a:ext cx="3264583" cy="3136941"/>
            <a:chOff x="4464863" y="1974768"/>
            <a:chExt cx="3264583" cy="313694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0DCBEE8-4C85-4594-88AF-1B597A50D3A5}"/>
                </a:ext>
              </a:extLst>
            </p:cNvPr>
            <p:cNvGrpSpPr/>
            <p:nvPr/>
          </p:nvGrpSpPr>
          <p:grpSpPr>
            <a:xfrm>
              <a:off x="4464863" y="2418438"/>
              <a:ext cx="3264583" cy="2693271"/>
              <a:chOff x="5021738" y="2472530"/>
              <a:chExt cx="2152079" cy="177546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FFEB184-CAC2-4123-BC5A-A14714035297}"/>
                  </a:ext>
                </a:extLst>
              </p:cNvPr>
              <p:cNvSpPr/>
              <p:nvPr/>
            </p:nvSpPr>
            <p:spPr>
              <a:xfrm>
                <a:off x="5559424" y="2472530"/>
                <a:ext cx="1076325" cy="538162"/>
              </a:xfrm>
              <a:custGeom>
                <a:avLst/>
                <a:gdLst>
                  <a:gd name="connsiteX0" fmla="*/ 1075908 w 1076325"/>
                  <a:gd name="connsiteY0" fmla="*/ -411 h 538162"/>
                  <a:gd name="connsiteX1" fmla="*/ 537746 w 1076325"/>
                  <a:gd name="connsiteY1" fmla="*/ 537752 h 538162"/>
                  <a:gd name="connsiteX2" fmla="*/ -417 w 1076325"/>
                  <a:gd name="connsiteY2" fmla="*/ -411 h 53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325" h="538162">
                    <a:moveTo>
                      <a:pt x="1075908" y="-411"/>
                    </a:moveTo>
                    <a:cubicBezTo>
                      <a:pt x="1075908" y="296807"/>
                      <a:pt x="834964" y="537752"/>
                      <a:pt x="537746" y="537752"/>
                    </a:cubicBezTo>
                    <a:cubicBezTo>
                      <a:pt x="240528" y="537752"/>
                      <a:pt x="-417" y="296807"/>
                      <a:pt x="-417" y="-411"/>
                    </a:cubicBez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64EEEA7-AD6D-4DF4-87F2-447AE3970823}"/>
                  </a:ext>
                </a:extLst>
              </p:cNvPr>
              <p:cNvSpPr/>
              <p:nvPr/>
            </p:nvSpPr>
            <p:spPr>
              <a:xfrm>
                <a:off x="6635749" y="2472530"/>
                <a:ext cx="538067" cy="537972"/>
              </a:xfrm>
              <a:custGeom>
                <a:avLst/>
                <a:gdLst>
                  <a:gd name="connsiteX0" fmla="*/ 537650 w 538067"/>
                  <a:gd name="connsiteY0" fmla="*/ 537561 h 537972"/>
                  <a:gd name="connsiteX1" fmla="*/ -417 w 538067"/>
                  <a:gd name="connsiteY1" fmla="*/ -411 h 53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8067" h="537972">
                    <a:moveTo>
                      <a:pt x="537650" y="537561"/>
                    </a:moveTo>
                    <a:cubicBezTo>
                      <a:pt x="240518" y="537561"/>
                      <a:pt x="-369" y="296722"/>
                      <a:pt x="-417" y="-411"/>
                    </a:cubicBez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491C850-6E22-4E6D-A552-A280E73D2156}"/>
                  </a:ext>
                </a:extLst>
              </p:cNvPr>
              <p:cNvSpPr/>
              <p:nvPr/>
            </p:nvSpPr>
            <p:spPr>
              <a:xfrm>
                <a:off x="5021738" y="2472530"/>
                <a:ext cx="537972" cy="537972"/>
              </a:xfrm>
              <a:custGeom>
                <a:avLst/>
                <a:gdLst>
                  <a:gd name="connsiteX0" fmla="*/ 537556 w 537972"/>
                  <a:gd name="connsiteY0" fmla="*/ -411 h 537972"/>
                  <a:gd name="connsiteX1" fmla="*/ -417 w 537972"/>
                  <a:gd name="connsiteY1" fmla="*/ 537561 h 53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7972" h="537972">
                    <a:moveTo>
                      <a:pt x="537556" y="-411"/>
                    </a:moveTo>
                    <a:cubicBezTo>
                      <a:pt x="537556" y="296702"/>
                      <a:pt x="296696" y="537561"/>
                      <a:pt x="-417" y="537561"/>
                    </a:cubicBez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EED70D4-5E6D-4F07-8112-64430EA0796F}"/>
                  </a:ext>
                </a:extLst>
              </p:cNvPr>
              <p:cNvSpPr/>
              <p:nvPr/>
            </p:nvSpPr>
            <p:spPr>
              <a:xfrm>
                <a:off x="5021738" y="3329114"/>
                <a:ext cx="511873" cy="9525"/>
              </a:xfrm>
              <a:custGeom>
                <a:avLst/>
                <a:gdLst>
                  <a:gd name="connsiteX0" fmla="*/ 0 w 511873"/>
                  <a:gd name="connsiteY0" fmla="*/ 0 h 9525"/>
                  <a:gd name="connsiteX1" fmla="*/ 511874 w 51187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1873" h="9525">
                    <a:moveTo>
                      <a:pt x="0" y="0"/>
                    </a:moveTo>
                    <a:lnTo>
                      <a:pt x="511874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CAB3AF3-53CF-463F-A0AE-0ECE25D4980F}"/>
                  </a:ext>
                </a:extLst>
              </p:cNvPr>
              <p:cNvSpPr/>
              <p:nvPr/>
            </p:nvSpPr>
            <p:spPr>
              <a:xfrm>
                <a:off x="5774975" y="2902965"/>
                <a:ext cx="9525" cy="426148"/>
              </a:xfrm>
              <a:custGeom>
                <a:avLst/>
                <a:gdLst>
                  <a:gd name="connsiteX0" fmla="*/ 0 w 9525"/>
                  <a:gd name="connsiteY0" fmla="*/ 0 h 426148"/>
                  <a:gd name="connsiteX1" fmla="*/ 0 w 9525"/>
                  <a:gd name="connsiteY1" fmla="*/ 426149 h 426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6148">
                    <a:moveTo>
                      <a:pt x="0" y="0"/>
                    </a:moveTo>
                    <a:lnTo>
                      <a:pt x="0" y="426149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EE0F60B-A1B1-45B6-A6BA-F9199E54B9CE}"/>
                  </a:ext>
                </a:extLst>
              </p:cNvPr>
              <p:cNvSpPr/>
              <p:nvPr/>
            </p:nvSpPr>
            <p:spPr>
              <a:xfrm>
                <a:off x="5990145" y="2999739"/>
                <a:ext cx="9525" cy="329374"/>
              </a:xfrm>
              <a:custGeom>
                <a:avLst/>
                <a:gdLst>
                  <a:gd name="connsiteX0" fmla="*/ 0 w 9525"/>
                  <a:gd name="connsiteY0" fmla="*/ 0 h 329374"/>
                  <a:gd name="connsiteX1" fmla="*/ 0 w 9525"/>
                  <a:gd name="connsiteY1" fmla="*/ 329375 h 32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9374">
                    <a:moveTo>
                      <a:pt x="0" y="0"/>
                    </a:moveTo>
                    <a:lnTo>
                      <a:pt x="0" y="329375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3D39FC1-D5C0-4476-A555-F970C4A79E94}"/>
                  </a:ext>
                </a:extLst>
              </p:cNvPr>
              <p:cNvSpPr/>
              <p:nvPr/>
            </p:nvSpPr>
            <p:spPr>
              <a:xfrm>
                <a:off x="6205410" y="2998501"/>
                <a:ext cx="9525" cy="330612"/>
              </a:xfrm>
              <a:custGeom>
                <a:avLst/>
                <a:gdLst>
                  <a:gd name="connsiteX0" fmla="*/ 0 w 9525"/>
                  <a:gd name="connsiteY0" fmla="*/ 0 h 330612"/>
                  <a:gd name="connsiteX1" fmla="*/ 0 w 9525"/>
                  <a:gd name="connsiteY1" fmla="*/ 330613 h 33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30612">
                    <a:moveTo>
                      <a:pt x="0" y="0"/>
                    </a:moveTo>
                    <a:lnTo>
                      <a:pt x="0" y="330613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034F3BD-6770-4292-AC35-9D74EFF68F34}"/>
                  </a:ext>
                </a:extLst>
              </p:cNvPr>
              <p:cNvSpPr/>
              <p:nvPr/>
            </p:nvSpPr>
            <p:spPr>
              <a:xfrm>
                <a:off x="6420580" y="2902965"/>
                <a:ext cx="9525" cy="426148"/>
              </a:xfrm>
              <a:custGeom>
                <a:avLst/>
                <a:gdLst>
                  <a:gd name="connsiteX0" fmla="*/ 0 w 9525"/>
                  <a:gd name="connsiteY0" fmla="*/ 0 h 426148"/>
                  <a:gd name="connsiteX1" fmla="*/ 0 w 9525"/>
                  <a:gd name="connsiteY1" fmla="*/ 426149 h 426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6148">
                    <a:moveTo>
                      <a:pt x="0" y="0"/>
                    </a:moveTo>
                    <a:lnTo>
                      <a:pt x="0" y="426149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985327C-EBA6-4C58-BF76-B971C77DDD6B}"/>
                  </a:ext>
                </a:extLst>
              </p:cNvPr>
              <p:cNvSpPr/>
              <p:nvPr/>
            </p:nvSpPr>
            <p:spPr>
              <a:xfrm>
                <a:off x="5344541" y="2902965"/>
                <a:ext cx="9525" cy="426148"/>
              </a:xfrm>
              <a:custGeom>
                <a:avLst/>
                <a:gdLst>
                  <a:gd name="connsiteX0" fmla="*/ 0 w 9525"/>
                  <a:gd name="connsiteY0" fmla="*/ 426149 h 426148"/>
                  <a:gd name="connsiteX1" fmla="*/ 0 w 9525"/>
                  <a:gd name="connsiteY1" fmla="*/ 0 h 426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6148">
                    <a:moveTo>
                      <a:pt x="0" y="426149"/>
                    </a:moveTo>
                    <a:lnTo>
                      <a:pt x="0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2F72132-4BD0-45DD-AD30-9A431645CDD8}"/>
                  </a:ext>
                </a:extLst>
              </p:cNvPr>
              <p:cNvSpPr/>
              <p:nvPr/>
            </p:nvSpPr>
            <p:spPr>
              <a:xfrm>
                <a:off x="5129371" y="2999739"/>
                <a:ext cx="9525" cy="329374"/>
              </a:xfrm>
              <a:custGeom>
                <a:avLst/>
                <a:gdLst>
                  <a:gd name="connsiteX0" fmla="*/ 0 w 9525"/>
                  <a:gd name="connsiteY0" fmla="*/ 329375 h 329374"/>
                  <a:gd name="connsiteX1" fmla="*/ 0 w 9525"/>
                  <a:gd name="connsiteY1" fmla="*/ 0 h 32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9374">
                    <a:moveTo>
                      <a:pt x="0" y="329375"/>
                    </a:moveTo>
                    <a:lnTo>
                      <a:pt x="0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A0F6D52-ADD5-4496-9BA1-60001F78B909}"/>
                  </a:ext>
                </a:extLst>
              </p:cNvPr>
              <p:cNvSpPr/>
              <p:nvPr/>
            </p:nvSpPr>
            <p:spPr>
              <a:xfrm>
                <a:off x="7066184" y="3001549"/>
                <a:ext cx="9525" cy="328993"/>
              </a:xfrm>
              <a:custGeom>
                <a:avLst/>
                <a:gdLst>
                  <a:gd name="connsiteX0" fmla="*/ 0 w 9525"/>
                  <a:gd name="connsiteY0" fmla="*/ 0 h 328993"/>
                  <a:gd name="connsiteX1" fmla="*/ 0 w 9525"/>
                  <a:gd name="connsiteY1" fmla="*/ 328994 h 32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8993">
                    <a:moveTo>
                      <a:pt x="0" y="0"/>
                    </a:moveTo>
                    <a:lnTo>
                      <a:pt x="0" y="328994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3387DC8-6366-4D64-8FA5-2A9D31DA17BE}"/>
                  </a:ext>
                </a:extLst>
              </p:cNvPr>
              <p:cNvSpPr/>
              <p:nvPr/>
            </p:nvSpPr>
            <p:spPr>
              <a:xfrm>
                <a:off x="6851015" y="2902965"/>
                <a:ext cx="9525" cy="427577"/>
              </a:xfrm>
              <a:custGeom>
                <a:avLst/>
                <a:gdLst>
                  <a:gd name="connsiteX0" fmla="*/ 0 w 9525"/>
                  <a:gd name="connsiteY0" fmla="*/ 0 h 427577"/>
                  <a:gd name="connsiteX1" fmla="*/ 0 w 9525"/>
                  <a:gd name="connsiteY1" fmla="*/ 427577 h 427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577">
                    <a:moveTo>
                      <a:pt x="0" y="0"/>
                    </a:moveTo>
                    <a:lnTo>
                      <a:pt x="0" y="427577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535795CB-B65E-4E74-97DC-ECD0B20234C0}"/>
                  </a:ext>
                </a:extLst>
              </p:cNvPr>
              <p:cNvSpPr/>
              <p:nvPr/>
            </p:nvSpPr>
            <p:spPr>
              <a:xfrm>
                <a:off x="5021738" y="3388264"/>
                <a:ext cx="511873" cy="9525"/>
              </a:xfrm>
              <a:custGeom>
                <a:avLst/>
                <a:gdLst>
                  <a:gd name="connsiteX0" fmla="*/ 0 w 511873"/>
                  <a:gd name="connsiteY0" fmla="*/ 0 h 9525"/>
                  <a:gd name="connsiteX1" fmla="*/ 511874 w 51187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1873" h="9525">
                    <a:moveTo>
                      <a:pt x="0" y="0"/>
                    </a:moveTo>
                    <a:lnTo>
                      <a:pt x="511874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316537B-2948-47E0-9553-4D409634C205}"/>
                  </a:ext>
                </a:extLst>
              </p:cNvPr>
              <p:cNvSpPr/>
              <p:nvPr/>
            </p:nvSpPr>
            <p:spPr>
              <a:xfrm>
                <a:off x="5533612" y="2638742"/>
                <a:ext cx="9525" cy="1579721"/>
              </a:xfrm>
              <a:custGeom>
                <a:avLst/>
                <a:gdLst>
                  <a:gd name="connsiteX0" fmla="*/ 0 w 9525"/>
                  <a:gd name="connsiteY0" fmla="*/ 1579721 h 1579721"/>
                  <a:gd name="connsiteX1" fmla="*/ 0 w 9525"/>
                  <a:gd name="connsiteY1" fmla="*/ 0 h 157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579721">
                    <a:moveTo>
                      <a:pt x="0" y="1579721"/>
                    </a:moveTo>
                    <a:lnTo>
                      <a:pt x="0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FA7A017-B1DE-432F-9CAF-842B095CB9FC}"/>
                  </a:ext>
                </a:extLst>
              </p:cNvPr>
              <p:cNvSpPr/>
              <p:nvPr/>
            </p:nvSpPr>
            <p:spPr>
              <a:xfrm>
                <a:off x="5585999" y="2638742"/>
                <a:ext cx="9525" cy="1605152"/>
              </a:xfrm>
              <a:custGeom>
                <a:avLst/>
                <a:gdLst>
                  <a:gd name="connsiteX0" fmla="*/ 0 w 9525"/>
                  <a:gd name="connsiteY0" fmla="*/ 0 h 1605152"/>
                  <a:gd name="connsiteX1" fmla="*/ 0 w 9525"/>
                  <a:gd name="connsiteY1" fmla="*/ 1605153 h 160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605152">
                    <a:moveTo>
                      <a:pt x="0" y="0"/>
                    </a:moveTo>
                    <a:lnTo>
                      <a:pt x="0" y="1605153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D21BA37-7673-4257-A613-4044125C62B1}"/>
                  </a:ext>
                </a:extLst>
              </p:cNvPr>
              <p:cNvSpPr/>
              <p:nvPr/>
            </p:nvSpPr>
            <p:spPr>
              <a:xfrm>
                <a:off x="6609651" y="2638742"/>
                <a:ext cx="9525" cy="1609248"/>
              </a:xfrm>
              <a:custGeom>
                <a:avLst/>
                <a:gdLst>
                  <a:gd name="connsiteX0" fmla="*/ 0 w 9525"/>
                  <a:gd name="connsiteY0" fmla="*/ 1609249 h 1609248"/>
                  <a:gd name="connsiteX1" fmla="*/ 0 w 9525"/>
                  <a:gd name="connsiteY1" fmla="*/ 0 h 1609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609248">
                    <a:moveTo>
                      <a:pt x="0" y="1609249"/>
                    </a:moveTo>
                    <a:lnTo>
                      <a:pt x="0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BAD3018-6994-444D-A304-C39BF423D309}"/>
                  </a:ext>
                </a:extLst>
              </p:cNvPr>
              <p:cNvSpPr/>
              <p:nvPr/>
            </p:nvSpPr>
            <p:spPr>
              <a:xfrm>
                <a:off x="6662039" y="2638742"/>
                <a:ext cx="9525" cy="1579721"/>
              </a:xfrm>
              <a:custGeom>
                <a:avLst/>
                <a:gdLst>
                  <a:gd name="connsiteX0" fmla="*/ 0 w 9525"/>
                  <a:gd name="connsiteY0" fmla="*/ 0 h 1579721"/>
                  <a:gd name="connsiteX1" fmla="*/ 0 w 9525"/>
                  <a:gd name="connsiteY1" fmla="*/ 1579721 h 157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579721">
                    <a:moveTo>
                      <a:pt x="0" y="0"/>
                    </a:moveTo>
                    <a:lnTo>
                      <a:pt x="0" y="1579721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0378B82-83E5-4C56-B932-53EDC2DA3D4E}"/>
                  </a:ext>
                </a:extLst>
              </p:cNvPr>
              <p:cNvSpPr/>
              <p:nvPr/>
            </p:nvSpPr>
            <p:spPr>
              <a:xfrm>
                <a:off x="5585999" y="3329114"/>
                <a:ext cx="1023651" cy="9525"/>
              </a:xfrm>
              <a:custGeom>
                <a:avLst/>
                <a:gdLst>
                  <a:gd name="connsiteX0" fmla="*/ 0 w 1023651"/>
                  <a:gd name="connsiteY0" fmla="*/ 0 h 9525"/>
                  <a:gd name="connsiteX1" fmla="*/ 1023652 w 102365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3651" h="9525">
                    <a:moveTo>
                      <a:pt x="0" y="0"/>
                    </a:moveTo>
                    <a:lnTo>
                      <a:pt x="1023652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0612AE1-B9B2-4F9A-990A-C0EAF84DD6EC}"/>
                  </a:ext>
                </a:extLst>
              </p:cNvPr>
              <p:cNvSpPr/>
              <p:nvPr/>
            </p:nvSpPr>
            <p:spPr>
              <a:xfrm>
                <a:off x="6662039" y="3329114"/>
                <a:ext cx="511778" cy="9525"/>
              </a:xfrm>
              <a:custGeom>
                <a:avLst/>
                <a:gdLst>
                  <a:gd name="connsiteX0" fmla="*/ 0 w 511778"/>
                  <a:gd name="connsiteY0" fmla="*/ 0 h 9525"/>
                  <a:gd name="connsiteX1" fmla="*/ 511778 w 51177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1778" h="9525">
                    <a:moveTo>
                      <a:pt x="0" y="0"/>
                    </a:moveTo>
                    <a:lnTo>
                      <a:pt x="511778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CFB9D2-B624-4CB4-83CF-D15B7AA01AF8}"/>
                  </a:ext>
                </a:extLst>
              </p:cNvPr>
              <p:cNvSpPr/>
              <p:nvPr/>
            </p:nvSpPr>
            <p:spPr>
              <a:xfrm>
                <a:off x="5585999" y="3388264"/>
                <a:ext cx="1023651" cy="9525"/>
              </a:xfrm>
              <a:custGeom>
                <a:avLst/>
                <a:gdLst>
                  <a:gd name="connsiteX0" fmla="*/ 0 w 1023651"/>
                  <a:gd name="connsiteY0" fmla="*/ 0 h 9525"/>
                  <a:gd name="connsiteX1" fmla="*/ 1023652 w 102365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3651" h="9525">
                    <a:moveTo>
                      <a:pt x="0" y="0"/>
                    </a:moveTo>
                    <a:lnTo>
                      <a:pt x="1023652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DFC53BD-393C-4D9B-A5C3-36057410B2C1}"/>
                  </a:ext>
                </a:extLst>
              </p:cNvPr>
              <p:cNvSpPr/>
              <p:nvPr/>
            </p:nvSpPr>
            <p:spPr>
              <a:xfrm>
                <a:off x="6662039" y="3388264"/>
                <a:ext cx="511778" cy="9525"/>
              </a:xfrm>
              <a:custGeom>
                <a:avLst/>
                <a:gdLst>
                  <a:gd name="connsiteX0" fmla="*/ 0 w 511778"/>
                  <a:gd name="connsiteY0" fmla="*/ 0 h 9525"/>
                  <a:gd name="connsiteX1" fmla="*/ 511778 w 51177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1778" h="9525">
                    <a:moveTo>
                      <a:pt x="0" y="0"/>
                    </a:moveTo>
                    <a:lnTo>
                      <a:pt x="511778" y="0"/>
                    </a:lnTo>
                  </a:path>
                </a:pathLst>
              </a:custGeom>
              <a:ln w="285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CA506AE-2B25-4A33-A0F8-070825F38E97}"/>
                </a:ext>
              </a:extLst>
            </p:cNvPr>
            <p:cNvSpPr txBox="1"/>
            <p:nvPr/>
          </p:nvSpPr>
          <p:spPr>
            <a:xfrm>
              <a:off x="4673237" y="1974768"/>
              <a:ext cx="2847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Visual analysis of defects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5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C9731F-956B-4664-B4C5-D639658E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Control Defects?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343493-25BE-4978-95A3-054BF85A6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62C3D-C1DA-4DBA-AC68-5A1885B52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1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6438B1-94BE-4602-86DA-F8667D0E97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249D13-B151-4FC3-A0DA-42047A1165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" name="Picture 29 character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F487AD-52ED-4EC2-A460-333EB607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34" y="931212"/>
            <a:ext cx="11311706" cy="4997165"/>
          </a:xfrm>
          <a:prstGeom prst="rect">
            <a:avLst/>
          </a:prstGeom>
        </p:spPr>
      </p:pic>
      <p:pic>
        <p:nvPicPr>
          <p:cNvPr id="32" name="Picture 31 text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F25F66-ADE2-49BA-8000-957385CF6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34" y="931212"/>
            <a:ext cx="11311706" cy="4997165"/>
          </a:xfrm>
          <a:prstGeom prst="rect">
            <a:avLst/>
          </a:prstGeom>
        </p:spPr>
      </p:pic>
      <p:pic>
        <p:nvPicPr>
          <p:cNvPr id="34" name="Picture 33 text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11DFC2-EADC-43F8-BBB5-F0B1D64A8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34" y="931212"/>
            <a:ext cx="11311706" cy="4997165"/>
          </a:xfrm>
          <a:prstGeom prst="rect">
            <a:avLst/>
          </a:prstGeom>
        </p:spPr>
      </p:pic>
      <p:pic>
        <p:nvPicPr>
          <p:cNvPr id="36" name="Picture 35 text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0555BC-B476-443B-B9BD-980E15C8F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34" y="931212"/>
            <a:ext cx="11311706" cy="4997165"/>
          </a:xfrm>
          <a:prstGeom prst="rect">
            <a:avLst/>
          </a:prstGeom>
        </p:spPr>
      </p:pic>
      <p:pic>
        <p:nvPicPr>
          <p:cNvPr id="38" name="Picture 37 text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A85135-FF7C-467D-BDDB-E2B781F85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34" y="931212"/>
            <a:ext cx="11311706" cy="4997165"/>
          </a:xfrm>
          <a:prstGeom prst="rect">
            <a:avLst/>
          </a:prstGeom>
        </p:spPr>
      </p:pic>
      <p:pic>
        <p:nvPicPr>
          <p:cNvPr id="26" name="Picture 25 labels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7126DC2-2E53-498F-9046-A919F67F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34" y="931212"/>
            <a:ext cx="11311706" cy="4997165"/>
          </a:xfrm>
          <a:prstGeom prst="rect">
            <a:avLst/>
          </a:prstGeom>
        </p:spPr>
      </p:pic>
      <p:pic>
        <p:nvPicPr>
          <p:cNvPr id="28" name="Picture 27 frame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ED8929-01F1-427A-B1C0-6CA1A1958F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734" y="931212"/>
            <a:ext cx="11311706" cy="49971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48CACB-9035-4E11-B6E6-5062064474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361" y="931213"/>
            <a:ext cx="823031" cy="4816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5B1839C-E8D0-4DDB-A34D-A9CDDF16C5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3680" y="931213"/>
            <a:ext cx="1182727" cy="4694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45080A8-FA9B-4D58-BF2D-A83B14F4BC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3779" y="931212"/>
            <a:ext cx="1261981" cy="4816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9F6AEC9-A42D-4795-8091-5B18B8910B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3670" y="931212"/>
            <a:ext cx="1036410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B132EB-F453-41C5-898D-05BFDF7A91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E550CB-2889-4B0B-A409-20A885F77C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1BD048-D001-4292-A913-9CED2148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292" y="4396621"/>
            <a:ext cx="823031" cy="481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57EDBC-80DA-4221-8988-BEA3346A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7" y="5052673"/>
            <a:ext cx="1182727" cy="4694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9F3511-B076-4F31-BB06-B8CC470D8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803" y="5051450"/>
            <a:ext cx="1261981" cy="4816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4357A9-1B50-4DD9-83F0-5978FB64B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251" y="4381380"/>
            <a:ext cx="1036410" cy="512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F2604A-F8A4-4C6F-AF48-40FE7045C30D}"/>
              </a:ext>
            </a:extLst>
          </p:cNvPr>
          <p:cNvSpPr txBox="1"/>
          <p:nvPr/>
        </p:nvSpPr>
        <p:spPr>
          <a:xfrm>
            <a:off x="1626046" y="90951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Plan-do-check-act cycle</a:t>
            </a:r>
          </a:p>
        </p:txBody>
      </p:sp>
    </p:spTree>
    <p:extLst>
      <p:ext uri="{BB962C8B-B14F-4D97-AF65-F5344CB8AC3E}">
        <p14:creationId xmlns:p14="http://schemas.microsoft.com/office/powerpoint/2010/main" val="182566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4F312-54E6-4A3C-B01E-AFAFE41C60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3473-1F7B-4B72-9B07-FD688E59D5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43" name="Graphic 142">
            <a:extLst>
              <a:ext uri="{FF2B5EF4-FFF2-40B4-BE49-F238E27FC236}">
                <a16:creationId xmlns:a16="http://schemas.microsoft.com/office/drawing/2014/main" id="{667AA3A5-6787-4811-AB64-217804440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1084" y="434822"/>
            <a:ext cx="9073006" cy="5989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4F206E-8EED-419E-B9C0-A17299698ECD}"/>
              </a:ext>
            </a:extLst>
          </p:cNvPr>
          <p:cNvSpPr txBox="1"/>
          <p:nvPr/>
        </p:nvSpPr>
        <p:spPr>
          <a:xfrm>
            <a:off x="1626046" y="90951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Plan-do-check-act cycle</a:t>
            </a:r>
          </a:p>
        </p:txBody>
      </p:sp>
    </p:spTree>
    <p:extLst>
      <p:ext uri="{BB962C8B-B14F-4D97-AF65-F5344CB8AC3E}">
        <p14:creationId xmlns:p14="http://schemas.microsoft.com/office/powerpoint/2010/main" val="39797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5212A1-8EB1-4400-AFF2-BF0411A2F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D7BB08-5EDA-465C-89C4-3583140EF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893B70B-1959-4DCD-9872-4E639DD3A735}"/>
              </a:ext>
            </a:extLst>
          </p:cNvPr>
          <p:cNvSpPr/>
          <p:nvPr/>
        </p:nvSpPr>
        <p:spPr>
          <a:xfrm>
            <a:off x="4456559" y="2109892"/>
            <a:ext cx="1641027" cy="1641027"/>
          </a:xfrm>
          <a:custGeom>
            <a:avLst/>
            <a:gdLst>
              <a:gd name="connsiteX0" fmla="*/ -19 w 1641027"/>
              <a:gd name="connsiteY0" fmla="*/ 1641022 h 1641027"/>
              <a:gd name="connsiteX1" fmla="*/ 1641008 w 1641027"/>
              <a:gd name="connsiteY1" fmla="*/ 1641022 h 1641027"/>
              <a:gd name="connsiteX2" fmla="*/ 1641008 w 1641027"/>
              <a:gd name="connsiteY2" fmla="*/ -6 h 1641027"/>
              <a:gd name="connsiteX3" fmla="*/ -19 w 1641027"/>
              <a:gd name="connsiteY3" fmla="*/ 1641022 h 164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027" h="1641027">
                <a:moveTo>
                  <a:pt x="-19" y="1641022"/>
                </a:moveTo>
                <a:lnTo>
                  <a:pt x="1641008" y="1641022"/>
                </a:lnTo>
                <a:lnTo>
                  <a:pt x="1641008" y="-6"/>
                </a:lnTo>
                <a:cubicBezTo>
                  <a:pt x="734774" y="188"/>
                  <a:pt x="175" y="734787"/>
                  <a:pt x="-19" y="1641022"/>
                </a:cubicBezTo>
                <a:close/>
              </a:path>
            </a:pathLst>
          </a:custGeom>
          <a:solidFill>
            <a:srgbClr val="ACDFE8"/>
          </a:solidFill>
          <a:ln w="352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C1F7A494-1FB1-4B6D-9C44-08A1CA6A6031}"/>
              </a:ext>
            </a:extLst>
          </p:cNvPr>
          <p:cNvSpPr/>
          <p:nvPr/>
        </p:nvSpPr>
        <p:spPr>
          <a:xfrm>
            <a:off x="4456559" y="3750919"/>
            <a:ext cx="1641027" cy="1641027"/>
          </a:xfrm>
          <a:custGeom>
            <a:avLst/>
            <a:gdLst>
              <a:gd name="connsiteX0" fmla="*/ 1641008 w 1641027"/>
              <a:gd name="connsiteY0" fmla="*/ 1641021 h 1641027"/>
              <a:gd name="connsiteX1" fmla="*/ 1641008 w 1641027"/>
              <a:gd name="connsiteY1" fmla="*/ -6 h 1641027"/>
              <a:gd name="connsiteX2" fmla="*/ -19 w 1641027"/>
              <a:gd name="connsiteY2" fmla="*/ -6 h 1641027"/>
              <a:gd name="connsiteX3" fmla="*/ 1641008 w 1641027"/>
              <a:gd name="connsiteY3" fmla="*/ 1641021 h 164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027" h="1641027">
                <a:moveTo>
                  <a:pt x="1641008" y="1641021"/>
                </a:moveTo>
                <a:lnTo>
                  <a:pt x="1641008" y="-6"/>
                </a:lnTo>
                <a:lnTo>
                  <a:pt x="-19" y="-6"/>
                </a:lnTo>
                <a:cubicBezTo>
                  <a:pt x="-19" y="906309"/>
                  <a:pt x="734693" y="1641021"/>
                  <a:pt x="1641008" y="1641021"/>
                </a:cubicBezTo>
                <a:close/>
              </a:path>
            </a:pathLst>
          </a:custGeom>
          <a:solidFill>
            <a:srgbClr val="FCCDB7"/>
          </a:solidFill>
          <a:ln w="352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6DC1EE31-D694-4D71-BA73-521020BAB7F7}"/>
              </a:ext>
            </a:extLst>
          </p:cNvPr>
          <p:cNvSpPr/>
          <p:nvPr/>
        </p:nvSpPr>
        <p:spPr>
          <a:xfrm>
            <a:off x="6097587" y="3750919"/>
            <a:ext cx="1641028" cy="1641027"/>
          </a:xfrm>
          <a:custGeom>
            <a:avLst/>
            <a:gdLst>
              <a:gd name="connsiteX0" fmla="*/ 1641009 w 1641028"/>
              <a:gd name="connsiteY0" fmla="*/ -6 h 1641027"/>
              <a:gd name="connsiteX1" fmla="*/ -19 w 1641028"/>
              <a:gd name="connsiteY1" fmla="*/ -6 h 1641027"/>
              <a:gd name="connsiteX2" fmla="*/ -19 w 1641028"/>
              <a:gd name="connsiteY2" fmla="*/ 1641021 h 1641027"/>
              <a:gd name="connsiteX3" fmla="*/ 1641009 w 1641028"/>
              <a:gd name="connsiteY3" fmla="*/ -6 h 164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028" h="1641027">
                <a:moveTo>
                  <a:pt x="1641009" y="-6"/>
                </a:moveTo>
                <a:lnTo>
                  <a:pt x="-19" y="-6"/>
                </a:lnTo>
                <a:lnTo>
                  <a:pt x="-19" y="1641021"/>
                </a:lnTo>
                <a:cubicBezTo>
                  <a:pt x="906307" y="1641021"/>
                  <a:pt x="1641009" y="906309"/>
                  <a:pt x="1641009" y="-6"/>
                </a:cubicBezTo>
                <a:close/>
              </a:path>
            </a:pathLst>
          </a:custGeom>
          <a:solidFill>
            <a:srgbClr val="FCF6B6"/>
          </a:solidFill>
          <a:ln w="352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056ACB6D-7E5C-413A-AAEC-49C9B72D52BF}"/>
              </a:ext>
            </a:extLst>
          </p:cNvPr>
          <p:cNvSpPr/>
          <p:nvPr/>
        </p:nvSpPr>
        <p:spPr>
          <a:xfrm>
            <a:off x="6097587" y="2109892"/>
            <a:ext cx="1641028" cy="1641027"/>
          </a:xfrm>
          <a:custGeom>
            <a:avLst/>
            <a:gdLst>
              <a:gd name="connsiteX0" fmla="*/ -19 w 1641028"/>
              <a:gd name="connsiteY0" fmla="*/ -6 h 1641027"/>
              <a:gd name="connsiteX1" fmla="*/ -19 w 1641028"/>
              <a:gd name="connsiteY1" fmla="*/ 1641022 h 1641027"/>
              <a:gd name="connsiteX2" fmla="*/ 1641009 w 1641028"/>
              <a:gd name="connsiteY2" fmla="*/ 1641022 h 1641027"/>
              <a:gd name="connsiteX3" fmla="*/ -19 w 1641028"/>
              <a:gd name="connsiteY3" fmla="*/ -6 h 164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028" h="1641027">
                <a:moveTo>
                  <a:pt x="-19" y="-6"/>
                </a:moveTo>
                <a:lnTo>
                  <a:pt x="-19" y="1641022"/>
                </a:lnTo>
                <a:lnTo>
                  <a:pt x="1641009" y="1641022"/>
                </a:lnTo>
                <a:cubicBezTo>
                  <a:pt x="1640797" y="734787"/>
                  <a:pt x="906201" y="188"/>
                  <a:pt x="-19" y="-6"/>
                </a:cubicBezTo>
                <a:close/>
              </a:path>
            </a:pathLst>
          </a:custGeom>
          <a:solidFill>
            <a:srgbClr val="CCAACB"/>
          </a:solidFill>
          <a:ln w="352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DE5DC-A4CB-483D-B46C-3EA9C76C16B7}"/>
              </a:ext>
            </a:extLst>
          </p:cNvPr>
          <p:cNvSpPr txBox="1"/>
          <p:nvPr/>
        </p:nvSpPr>
        <p:spPr>
          <a:xfrm>
            <a:off x="6419316" y="287651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7C58E-2E8D-4AFF-944B-1D1507C64759}"/>
              </a:ext>
            </a:extLst>
          </p:cNvPr>
          <p:cNvSpPr txBox="1"/>
          <p:nvPr/>
        </p:nvSpPr>
        <p:spPr>
          <a:xfrm>
            <a:off x="6569280" y="427191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0049A-AA71-43EC-B6B2-CBE89DC51044}"/>
              </a:ext>
            </a:extLst>
          </p:cNvPr>
          <p:cNvSpPr txBox="1"/>
          <p:nvPr/>
        </p:nvSpPr>
        <p:spPr>
          <a:xfrm>
            <a:off x="5024375" y="4271913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Check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B5FA9-FE25-4E08-8FA8-2FAE2265D8E4}"/>
              </a:ext>
            </a:extLst>
          </p:cNvPr>
          <p:cNvSpPr txBox="1"/>
          <p:nvPr/>
        </p:nvSpPr>
        <p:spPr>
          <a:xfrm>
            <a:off x="5131146" y="2930405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Act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D405D6-9DAD-4D64-918E-BD9B9CBF9C99}"/>
              </a:ext>
            </a:extLst>
          </p:cNvPr>
          <p:cNvGrpSpPr/>
          <p:nvPr/>
        </p:nvGrpSpPr>
        <p:grpSpPr>
          <a:xfrm>
            <a:off x="6252614" y="1705550"/>
            <a:ext cx="3517381" cy="1845140"/>
            <a:chOff x="6252614" y="1384425"/>
            <a:chExt cx="3517381" cy="1845140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F95F70F-95E1-4AC8-A075-61C20549BE62}"/>
                </a:ext>
              </a:extLst>
            </p:cNvPr>
            <p:cNvSpPr/>
            <p:nvPr/>
          </p:nvSpPr>
          <p:spPr>
            <a:xfrm>
              <a:off x="7920834" y="3011327"/>
              <a:ext cx="382094" cy="218238"/>
            </a:xfrm>
            <a:custGeom>
              <a:avLst/>
              <a:gdLst>
                <a:gd name="connsiteX0" fmla="*/ 0 w 382094"/>
                <a:gd name="connsiteY0" fmla="*/ 54383 h 218238"/>
                <a:gd name="connsiteX1" fmla="*/ 382095 w 382094"/>
                <a:gd name="connsiteY1" fmla="*/ 0 h 218238"/>
                <a:gd name="connsiteX2" fmla="*/ 218239 w 382094"/>
                <a:gd name="connsiteY2" fmla="*/ 218239 h 218238"/>
                <a:gd name="connsiteX3" fmla="*/ 0 w 382094"/>
                <a:gd name="connsiteY3" fmla="*/ 54383 h 21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094" h="218238">
                  <a:moveTo>
                    <a:pt x="0" y="54383"/>
                  </a:moveTo>
                  <a:lnTo>
                    <a:pt x="382095" y="0"/>
                  </a:lnTo>
                  <a:lnTo>
                    <a:pt x="218239" y="218239"/>
                  </a:lnTo>
                  <a:lnTo>
                    <a:pt x="0" y="54383"/>
                  </a:lnTo>
                  <a:close/>
                </a:path>
              </a:pathLst>
            </a:custGeom>
            <a:solidFill>
              <a:srgbClr val="BBBDBF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4312092-D244-417E-9D83-21279FDBC6A5}"/>
                </a:ext>
              </a:extLst>
            </p:cNvPr>
            <p:cNvSpPr/>
            <p:nvPr/>
          </p:nvSpPr>
          <p:spPr>
            <a:xfrm>
              <a:off x="6252614" y="1384425"/>
              <a:ext cx="1863857" cy="1679519"/>
            </a:xfrm>
            <a:custGeom>
              <a:avLst/>
              <a:gdLst>
                <a:gd name="connsiteX0" fmla="*/ 1863838 w 1863857"/>
                <a:gd name="connsiteY0" fmla="*/ 1679514 h 1679519"/>
                <a:gd name="connsiteX1" fmla="*/ -19 w 1863857"/>
                <a:gd name="connsiteY1" fmla="*/ -6 h 167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3857" h="1679519">
                  <a:moveTo>
                    <a:pt x="1863838" y="1679514"/>
                  </a:moveTo>
                  <a:cubicBezTo>
                    <a:pt x="1696875" y="760902"/>
                    <a:pt x="930956" y="70727"/>
                    <a:pt x="-19" y="-6"/>
                  </a:cubicBezTo>
                </a:path>
              </a:pathLst>
            </a:custGeom>
            <a:noFill/>
            <a:ln w="105896" cap="rnd">
              <a:solidFill>
                <a:srgbClr val="BBBD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DD2B567-ABC2-46BF-A22B-7FFF0921CD19}"/>
                </a:ext>
              </a:extLst>
            </p:cNvPr>
            <p:cNvSpPr txBox="1"/>
            <p:nvPr/>
          </p:nvSpPr>
          <p:spPr>
            <a:xfrm>
              <a:off x="7655314" y="1620302"/>
              <a:ext cx="2114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Defect prevention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CF0650-42C1-4C21-8A9F-5FC0AC905F2C}"/>
              </a:ext>
            </a:extLst>
          </p:cNvPr>
          <p:cNvGrpSpPr/>
          <p:nvPr/>
        </p:nvGrpSpPr>
        <p:grpSpPr>
          <a:xfrm>
            <a:off x="6438011" y="3950089"/>
            <a:ext cx="3516026" cy="1971916"/>
            <a:chOff x="6438011" y="3628964"/>
            <a:chExt cx="3516026" cy="1971916"/>
          </a:xfrm>
        </p:grpSpPr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6C62D90-FFA6-4917-ABB8-1077FBD95039}"/>
                </a:ext>
              </a:extLst>
            </p:cNvPr>
            <p:cNvSpPr/>
            <p:nvPr/>
          </p:nvSpPr>
          <p:spPr>
            <a:xfrm>
              <a:off x="6438011" y="5223377"/>
              <a:ext cx="229539" cy="377503"/>
            </a:xfrm>
            <a:custGeom>
              <a:avLst/>
              <a:gdLst>
                <a:gd name="connsiteX0" fmla="*/ 147965 w 229539"/>
                <a:gd name="connsiteY0" fmla="*/ 0 h 377503"/>
                <a:gd name="connsiteX1" fmla="*/ 229539 w 229539"/>
                <a:gd name="connsiteY1" fmla="*/ 377503 h 377503"/>
                <a:gd name="connsiteX2" fmla="*/ 0 w 229539"/>
                <a:gd name="connsiteY2" fmla="*/ 229539 h 377503"/>
                <a:gd name="connsiteX3" fmla="*/ 147965 w 229539"/>
                <a:gd name="connsiteY3" fmla="*/ 0 h 3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39" h="377503">
                  <a:moveTo>
                    <a:pt x="147965" y="0"/>
                  </a:moveTo>
                  <a:lnTo>
                    <a:pt x="229539" y="377503"/>
                  </a:lnTo>
                  <a:lnTo>
                    <a:pt x="0" y="229539"/>
                  </a:lnTo>
                  <a:lnTo>
                    <a:pt x="147965" y="0"/>
                  </a:lnTo>
                  <a:close/>
                </a:path>
              </a:pathLst>
            </a:custGeom>
            <a:solidFill>
              <a:srgbClr val="BBBDBF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4733DB3-5144-4EFC-9C56-5498F7E8C4D5}"/>
                </a:ext>
              </a:extLst>
            </p:cNvPr>
            <p:cNvSpPr/>
            <p:nvPr/>
          </p:nvSpPr>
          <p:spPr>
            <a:xfrm>
              <a:off x="6601867" y="3628964"/>
              <a:ext cx="1539324" cy="1789698"/>
            </a:xfrm>
            <a:custGeom>
              <a:avLst/>
              <a:gdLst>
                <a:gd name="connsiteX0" fmla="*/ -19 w 1539324"/>
                <a:gd name="connsiteY0" fmla="*/ 1789692 h 1789698"/>
                <a:gd name="connsiteX1" fmla="*/ 1539305 w 1539324"/>
                <a:gd name="connsiteY1" fmla="*/ -6 h 17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9324" h="1789698">
                  <a:moveTo>
                    <a:pt x="-19" y="1789692"/>
                  </a:moveTo>
                  <a:cubicBezTo>
                    <a:pt x="838963" y="1577139"/>
                    <a:pt x="1454623" y="861344"/>
                    <a:pt x="1539305" y="-6"/>
                  </a:cubicBezTo>
                </a:path>
              </a:pathLst>
            </a:custGeom>
            <a:noFill/>
            <a:ln w="105896" cap="rnd">
              <a:solidFill>
                <a:srgbClr val="BBBD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2FD52AC-E63B-4474-8CBE-003C7E04C486}"/>
                </a:ext>
              </a:extLst>
            </p:cNvPr>
            <p:cNvSpPr txBox="1"/>
            <p:nvPr/>
          </p:nvSpPr>
          <p:spPr>
            <a:xfrm>
              <a:off x="7658216" y="4797946"/>
              <a:ext cx="22958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Control of defective</a:t>
              </a:r>
            </a:p>
            <a:p>
              <a:pPr algn="ctr"/>
              <a:r>
                <a:rPr lang="en-US" dirty="0">
                  <a:latin typeface="+mn-lt"/>
                </a:rPr>
                <a:t>outputs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46165E-6EA0-430E-9FF9-36858E45BC26}"/>
              </a:ext>
            </a:extLst>
          </p:cNvPr>
          <p:cNvGrpSpPr/>
          <p:nvPr/>
        </p:nvGrpSpPr>
        <p:grpSpPr>
          <a:xfrm>
            <a:off x="2855713" y="4089578"/>
            <a:ext cx="2969958" cy="1694703"/>
            <a:chOff x="2855713" y="3768453"/>
            <a:chExt cx="2969958" cy="1694703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813107D-8E01-4073-B4C9-42FC6C4D05E0}"/>
                </a:ext>
              </a:extLst>
            </p:cNvPr>
            <p:cNvSpPr/>
            <p:nvPr/>
          </p:nvSpPr>
          <p:spPr>
            <a:xfrm>
              <a:off x="3926147" y="3768453"/>
              <a:ext cx="377150" cy="229539"/>
            </a:xfrm>
            <a:custGeom>
              <a:avLst/>
              <a:gdLst>
                <a:gd name="connsiteX0" fmla="*/ 377150 w 377150"/>
                <a:gd name="connsiteY0" fmla="*/ 147964 h 229539"/>
                <a:gd name="connsiteX1" fmla="*/ 0 w 377150"/>
                <a:gd name="connsiteY1" fmla="*/ 229539 h 229539"/>
                <a:gd name="connsiteX2" fmla="*/ 147964 w 377150"/>
                <a:gd name="connsiteY2" fmla="*/ 0 h 229539"/>
                <a:gd name="connsiteX3" fmla="*/ 377150 w 377150"/>
                <a:gd name="connsiteY3" fmla="*/ 147964 h 22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150" h="229539">
                  <a:moveTo>
                    <a:pt x="377150" y="147964"/>
                  </a:moveTo>
                  <a:lnTo>
                    <a:pt x="0" y="229539"/>
                  </a:lnTo>
                  <a:lnTo>
                    <a:pt x="147964" y="0"/>
                  </a:lnTo>
                  <a:lnTo>
                    <a:pt x="377150" y="147964"/>
                  </a:lnTo>
                  <a:close/>
                </a:path>
              </a:pathLst>
            </a:custGeom>
            <a:solidFill>
              <a:srgbClr val="BBBDBF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87065A0-0211-4568-88D8-D3D8FC49214C}"/>
                </a:ext>
              </a:extLst>
            </p:cNvPr>
            <p:cNvSpPr/>
            <p:nvPr/>
          </p:nvSpPr>
          <p:spPr>
            <a:xfrm>
              <a:off x="4108366" y="3932308"/>
              <a:ext cx="1717305" cy="1530848"/>
            </a:xfrm>
            <a:custGeom>
              <a:avLst/>
              <a:gdLst>
                <a:gd name="connsiteX0" fmla="*/ -19 w 1717305"/>
                <a:gd name="connsiteY0" fmla="*/ -6 h 1530848"/>
                <a:gd name="connsiteX1" fmla="*/ 1717286 w 1717305"/>
                <a:gd name="connsiteY1" fmla="*/ 1530843 h 153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7305" h="1530848">
                  <a:moveTo>
                    <a:pt x="-19" y="-6"/>
                  </a:moveTo>
                  <a:cubicBezTo>
                    <a:pt x="205842" y="813233"/>
                    <a:pt x="885825" y="1419393"/>
                    <a:pt x="1717286" y="1530843"/>
                  </a:cubicBezTo>
                </a:path>
              </a:pathLst>
            </a:custGeom>
            <a:noFill/>
            <a:ln w="105896" cap="rnd">
              <a:solidFill>
                <a:srgbClr val="BBBD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E79B48DA-7121-4C46-8DE9-B3F7995C65A9}"/>
                </a:ext>
              </a:extLst>
            </p:cNvPr>
            <p:cNvSpPr txBox="1"/>
            <p:nvPr/>
          </p:nvSpPr>
          <p:spPr>
            <a:xfrm>
              <a:off x="2855713" y="4797946"/>
              <a:ext cx="1585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Performance</a:t>
              </a:r>
            </a:p>
            <a:p>
              <a:pPr algn="ctr"/>
              <a:r>
                <a:rPr lang="en-US" dirty="0">
                  <a:latin typeface="+mn-lt"/>
                </a:rPr>
                <a:t>evaluation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D44E5E-8B15-42C3-8796-03CDBD9A47CF}"/>
              </a:ext>
            </a:extLst>
          </p:cNvPr>
          <p:cNvGrpSpPr/>
          <p:nvPr/>
        </p:nvGrpSpPr>
        <p:grpSpPr>
          <a:xfrm>
            <a:off x="2857227" y="1557586"/>
            <a:ext cx="2911589" cy="1899170"/>
            <a:chOff x="2857227" y="1236461"/>
            <a:chExt cx="2911589" cy="1899170"/>
          </a:xfrm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F8CF967-68E3-4C69-82FF-CCF4FC0E79D2}"/>
                </a:ext>
              </a:extLst>
            </p:cNvPr>
            <p:cNvSpPr/>
            <p:nvPr/>
          </p:nvSpPr>
          <p:spPr>
            <a:xfrm>
              <a:off x="5539277" y="1236461"/>
              <a:ext cx="229539" cy="377503"/>
            </a:xfrm>
            <a:custGeom>
              <a:avLst/>
              <a:gdLst>
                <a:gd name="connsiteX0" fmla="*/ 81575 w 229539"/>
                <a:gd name="connsiteY0" fmla="*/ 377503 h 377503"/>
                <a:gd name="connsiteX1" fmla="*/ 0 w 229539"/>
                <a:gd name="connsiteY1" fmla="*/ 0 h 377503"/>
                <a:gd name="connsiteX2" fmla="*/ 229539 w 229539"/>
                <a:gd name="connsiteY2" fmla="*/ 147964 h 377503"/>
                <a:gd name="connsiteX3" fmla="*/ 81575 w 229539"/>
                <a:gd name="connsiteY3" fmla="*/ 377503 h 37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39" h="377503">
                  <a:moveTo>
                    <a:pt x="81575" y="377503"/>
                  </a:moveTo>
                  <a:lnTo>
                    <a:pt x="0" y="0"/>
                  </a:lnTo>
                  <a:lnTo>
                    <a:pt x="229539" y="147964"/>
                  </a:lnTo>
                  <a:lnTo>
                    <a:pt x="81575" y="377503"/>
                  </a:lnTo>
                  <a:close/>
                </a:path>
              </a:pathLst>
            </a:custGeom>
            <a:solidFill>
              <a:srgbClr val="BBBDBF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A00BC5C-6787-4945-97EB-584CAFAB0C40}"/>
                </a:ext>
              </a:extLst>
            </p:cNvPr>
            <p:cNvSpPr/>
            <p:nvPr/>
          </p:nvSpPr>
          <p:spPr>
            <a:xfrm>
              <a:off x="4074112" y="1418679"/>
              <a:ext cx="1531202" cy="1716952"/>
            </a:xfrm>
            <a:custGeom>
              <a:avLst/>
              <a:gdLst>
                <a:gd name="connsiteX0" fmla="*/ 1531183 w 1531202"/>
                <a:gd name="connsiteY0" fmla="*/ -6 h 1716952"/>
                <a:gd name="connsiteX1" fmla="*/ -19 w 1531202"/>
                <a:gd name="connsiteY1" fmla="*/ 1716946 h 171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1202" h="1716952">
                  <a:moveTo>
                    <a:pt x="1531183" y="-6"/>
                  </a:moveTo>
                  <a:cubicBezTo>
                    <a:pt x="717958" y="205770"/>
                    <a:pt x="111706" y="885566"/>
                    <a:pt x="-19" y="1716946"/>
                  </a:cubicBezTo>
                </a:path>
              </a:pathLst>
            </a:custGeom>
            <a:noFill/>
            <a:ln w="105896" cap="rnd">
              <a:solidFill>
                <a:srgbClr val="BBBD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1665A9EA-4C18-4461-A567-657F8BDEA33B}"/>
                </a:ext>
              </a:extLst>
            </p:cNvPr>
            <p:cNvSpPr txBox="1"/>
            <p:nvPr/>
          </p:nvSpPr>
          <p:spPr>
            <a:xfrm>
              <a:off x="2857227" y="1620302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Improvement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AC7EC57-1D89-4150-B29C-6E0E51697639}"/>
              </a:ext>
            </a:extLst>
          </p:cNvPr>
          <p:cNvSpPr txBox="1"/>
          <p:nvPr/>
        </p:nvSpPr>
        <p:spPr>
          <a:xfrm>
            <a:off x="4395838" y="683857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Defect analysis</a:t>
            </a:r>
          </a:p>
        </p:txBody>
      </p:sp>
    </p:spTree>
    <p:extLst>
      <p:ext uri="{BB962C8B-B14F-4D97-AF65-F5344CB8AC3E}">
        <p14:creationId xmlns:p14="http://schemas.microsoft.com/office/powerpoint/2010/main" val="27107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C804D0-8AC2-462A-BE38-CCF36504B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How to Visually Support Defects Analysis?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0FD68A-DD8C-45D3-AB7F-948DEDE72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B2D08-C207-4986-889E-C33B013155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3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C5FC54-CC71-4E4B-903E-FFA7CF5383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4320A-6A26-43C5-A583-F1C1EC2099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443876-FE2B-4D06-B5EB-49C3F9864076}"/>
              </a:ext>
            </a:extLst>
          </p:cNvPr>
          <p:cNvSpPr/>
          <p:nvPr/>
        </p:nvSpPr>
        <p:spPr>
          <a:xfrm>
            <a:off x="1561083" y="2781722"/>
            <a:ext cx="9073008" cy="1296144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8D5D9-B147-4D4D-9B14-7D73616EFF04}"/>
              </a:ext>
            </a:extLst>
          </p:cNvPr>
          <p:cNvSpPr txBox="1"/>
          <p:nvPr/>
        </p:nvSpPr>
        <p:spPr>
          <a:xfrm>
            <a:off x="1705099" y="310662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“</a:t>
            </a:r>
            <a:r>
              <a:rPr lang="en-US" b="1" dirty="0">
                <a:latin typeface="+mn-lt"/>
              </a:rPr>
              <a:t>Visualization</a:t>
            </a:r>
            <a:r>
              <a:rPr lang="en-US" dirty="0">
                <a:latin typeface="+mn-lt"/>
              </a:rPr>
              <a:t> is a method of computing. It transforms the symbolic into the geometric […]. Visualization offers a </a:t>
            </a:r>
            <a:r>
              <a:rPr lang="en-US" b="1" dirty="0">
                <a:latin typeface="+mn-lt"/>
              </a:rPr>
              <a:t>method</a:t>
            </a:r>
            <a:r>
              <a:rPr lang="en-US" dirty="0">
                <a:latin typeface="+mn-lt"/>
              </a:rPr>
              <a:t> for </a:t>
            </a:r>
            <a:r>
              <a:rPr lang="en-US" b="1" dirty="0">
                <a:latin typeface="+mn-lt"/>
              </a:rPr>
              <a:t>seeing the unseen</a:t>
            </a:r>
            <a:r>
              <a:rPr lang="en-US" dirty="0">
                <a:latin typeface="+mn-lt"/>
              </a:rPr>
              <a:t>. […]”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CB18E-DA80-441D-ADDA-D604FFC743F2}"/>
              </a:ext>
            </a:extLst>
          </p:cNvPr>
          <p:cNvSpPr txBox="1"/>
          <p:nvPr/>
        </p:nvSpPr>
        <p:spPr>
          <a:xfrm>
            <a:off x="8871685" y="4077866"/>
            <a:ext cx="176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LMRoman10-Regular"/>
              </a:rPr>
              <a:t>McCormick et al.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21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9BD08B-D95B-4DFB-B6FB-8CEE663054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2A0B9-3BB6-40DD-8A6D-105B3A04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A1F749-A338-4938-A113-E4EC911CFE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267" y="549474"/>
            <a:ext cx="5760640" cy="576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C387B-7675-436C-B2F8-10A2E89F64F2}"/>
              </a:ext>
            </a:extLst>
          </p:cNvPr>
          <p:cNvSpPr txBox="1"/>
          <p:nvPr/>
        </p:nvSpPr>
        <p:spPr>
          <a:xfrm>
            <a:off x="3780376" y="18014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3</a:t>
            </a:r>
            <a:r>
              <a:rPr lang="en-US" baseline="30000" dirty="0">
                <a:latin typeface="+mn-lt"/>
              </a:rPr>
              <a:t>rd</a:t>
            </a:r>
            <a:r>
              <a:rPr lang="en-US" dirty="0">
                <a:latin typeface="+mn-lt"/>
              </a:rPr>
              <a:t> century 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AFA6E-1778-4503-A884-C30E2632AB7B}"/>
              </a:ext>
            </a:extLst>
          </p:cNvPr>
          <p:cNvSpPr txBox="1"/>
          <p:nvPr/>
        </p:nvSpPr>
        <p:spPr>
          <a:xfrm>
            <a:off x="6691118" y="18014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ca. 1830–1845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48485-3904-4D9F-B43D-8456B8BFD349}"/>
              </a:ext>
            </a:extLst>
          </p:cNvPr>
          <p:cNvSpPr txBox="1"/>
          <p:nvPr/>
        </p:nvSpPr>
        <p:spPr>
          <a:xfrm>
            <a:off x="4273300" y="629864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1963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57655-9E51-4CE4-B911-764C9FEEB6F6}"/>
              </a:ext>
            </a:extLst>
          </p:cNvPr>
          <p:cNvSpPr txBox="1"/>
          <p:nvPr/>
        </p:nvSpPr>
        <p:spPr>
          <a:xfrm>
            <a:off x="7105699" y="6307574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10350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652E0-F46D-4FEF-B453-DA31BA412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B91AE-DBA1-4AF4-81F9-C1982530C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450FDC-5683-41AE-BDE6-53B1F357F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500" y="1243806"/>
            <a:ext cx="1400175" cy="4371975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FB31170-97B3-4D12-9D8F-2EC8D4008E0B}"/>
              </a:ext>
            </a:extLst>
          </p:cNvPr>
          <p:cNvSpPr/>
          <p:nvPr/>
        </p:nvSpPr>
        <p:spPr>
          <a:xfrm>
            <a:off x="7368" y="-4166100"/>
            <a:ext cx="13194" cy="13194"/>
          </a:xfrm>
          <a:custGeom>
            <a:avLst/>
            <a:gdLst/>
            <a:ahLst/>
            <a:cxnLst/>
            <a:rect l="l" t="t" r="r" b="b"/>
            <a:pathLst>
              <a:path w="13194" h="13194"/>
            </a:pathLst>
          </a:custGeom>
          <a:solidFill>
            <a:srgbClr val="000000"/>
          </a:solidFill>
          <a:ln w="130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BF8611-1D7D-40AA-AEC7-006715AC5259}"/>
              </a:ext>
            </a:extLst>
          </p:cNvPr>
          <p:cNvGrpSpPr/>
          <p:nvPr/>
        </p:nvGrpSpPr>
        <p:grpSpPr>
          <a:xfrm>
            <a:off x="3145259" y="743840"/>
            <a:ext cx="617253" cy="1173786"/>
            <a:chOff x="3042398" y="696592"/>
            <a:chExt cx="617253" cy="117378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94A278A-FC46-4ECE-A60B-97D61124E1B3}"/>
                </a:ext>
              </a:extLst>
            </p:cNvPr>
            <p:cNvSpPr/>
            <p:nvPr/>
          </p:nvSpPr>
          <p:spPr>
            <a:xfrm>
              <a:off x="3346158" y="1068831"/>
              <a:ext cx="313493" cy="313626"/>
            </a:xfrm>
            <a:custGeom>
              <a:avLst/>
              <a:gdLst>
                <a:gd name="connsiteX0" fmla="*/ 243599 w 313493"/>
                <a:gd name="connsiteY0" fmla="*/ 243592 h 313626"/>
                <a:gd name="connsiteX1" fmla="*/ -230 w 313493"/>
                <a:gd name="connsiteY1" fmla="*/ 243592 h 313626"/>
                <a:gd name="connsiteX2" fmla="*/ -230 w 313493"/>
                <a:gd name="connsiteY2" fmla="*/ 313258 h 313626"/>
                <a:gd name="connsiteX3" fmla="*/ 278431 w 313493"/>
                <a:gd name="connsiteY3" fmla="*/ 313258 h 313626"/>
                <a:gd name="connsiteX4" fmla="*/ 313264 w 313493"/>
                <a:gd name="connsiteY4" fmla="*/ 278425 h 313626"/>
                <a:gd name="connsiteX5" fmla="*/ 313264 w 313493"/>
                <a:gd name="connsiteY5" fmla="*/ -369 h 313626"/>
                <a:gd name="connsiteX6" fmla="*/ 243599 w 313493"/>
                <a:gd name="connsiteY6" fmla="*/ -369 h 313626"/>
                <a:gd name="connsiteX7" fmla="*/ 243599 w 313493"/>
                <a:gd name="connsiteY7" fmla="*/ 243592 h 3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493" h="313626">
                  <a:moveTo>
                    <a:pt x="243599" y="243592"/>
                  </a:moveTo>
                  <a:lnTo>
                    <a:pt x="-230" y="243592"/>
                  </a:lnTo>
                  <a:lnTo>
                    <a:pt x="-230" y="313258"/>
                  </a:lnTo>
                  <a:lnTo>
                    <a:pt x="278431" y="313258"/>
                  </a:lnTo>
                  <a:cubicBezTo>
                    <a:pt x="297642" y="313192"/>
                    <a:pt x="313198" y="297636"/>
                    <a:pt x="313264" y="278425"/>
                  </a:cubicBezTo>
                  <a:lnTo>
                    <a:pt x="313264" y="-369"/>
                  </a:lnTo>
                  <a:lnTo>
                    <a:pt x="243599" y="-369"/>
                  </a:lnTo>
                  <a:lnTo>
                    <a:pt x="243599" y="243592"/>
                  </a:lnTo>
                  <a:close/>
                </a:path>
              </a:pathLst>
            </a:custGeom>
            <a:solidFill>
              <a:srgbClr val="000000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22ECCBB-E00F-4458-9388-867A5518F9C5}"/>
                </a:ext>
              </a:extLst>
            </p:cNvPr>
            <p:cNvGrpSpPr/>
            <p:nvPr/>
          </p:nvGrpSpPr>
          <p:grpSpPr>
            <a:xfrm>
              <a:off x="3042398" y="696592"/>
              <a:ext cx="581761" cy="1173786"/>
              <a:chOff x="3042398" y="696592"/>
              <a:chExt cx="581761" cy="1173786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4E840FB-9449-4F2D-9535-5F22D970A343}"/>
                  </a:ext>
                </a:extLst>
              </p:cNvPr>
              <p:cNvSpPr/>
              <p:nvPr/>
            </p:nvSpPr>
            <p:spPr>
              <a:xfrm>
                <a:off x="3042398" y="696592"/>
                <a:ext cx="355877" cy="356009"/>
              </a:xfrm>
              <a:custGeom>
                <a:avLst/>
                <a:gdLst>
                  <a:gd name="connsiteX0" fmla="*/ 355647 w 355877"/>
                  <a:gd name="connsiteY0" fmla="*/ 111153 h 356009"/>
                  <a:gd name="connsiteX1" fmla="*/ 265135 w 355877"/>
                  <a:gd name="connsiteY1" fmla="*/ 20509 h 356009"/>
                  <a:gd name="connsiteX2" fmla="*/ 166812 w 355877"/>
                  <a:gd name="connsiteY2" fmla="*/ 19493 h 356009"/>
                  <a:gd name="connsiteX3" fmla="*/ 165783 w 355877"/>
                  <a:gd name="connsiteY3" fmla="*/ 20509 h 356009"/>
                  <a:gd name="connsiteX4" fmla="*/ 20647 w 355877"/>
                  <a:gd name="connsiteY4" fmla="*/ 165645 h 356009"/>
                  <a:gd name="connsiteX5" fmla="*/ 19631 w 355877"/>
                  <a:gd name="connsiteY5" fmla="*/ 263981 h 356009"/>
                  <a:gd name="connsiteX6" fmla="*/ 20647 w 355877"/>
                  <a:gd name="connsiteY6" fmla="*/ 264997 h 356009"/>
                  <a:gd name="connsiteX7" fmla="*/ 111159 w 355877"/>
                  <a:gd name="connsiteY7" fmla="*/ 355641 h 356009"/>
                  <a:gd name="connsiteX8" fmla="*/ 355647 w 355877"/>
                  <a:gd name="connsiteY8" fmla="*/ 111153 h 35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5877" h="356009">
                    <a:moveTo>
                      <a:pt x="355647" y="111153"/>
                    </a:moveTo>
                    <a:lnTo>
                      <a:pt x="265135" y="20509"/>
                    </a:lnTo>
                    <a:cubicBezTo>
                      <a:pt x="238259" y="-6922"/>
                      <a:pt x="194243" y="-7384"/>
                      <a:pt x="166812" y="19493"/>
                    </a:cubicBezTo>
                    <a:cubicBezTo>
                      <a:pt x="166456" y="19822"/>
                      <a:pt x="166126" y="20166"/>
                      <a:pt x="165783" y="20509"/>
                    </a:cubicBezTo>
                    <a:lnTo>
                      <a:pt x="20647" y="165645"/>
                    </a:lnTo>
                    <a:cubicBezTo>
                      <a:pt x="-6784" y="192521"/>
                      <a:pt x="-7246" y="236537"/>
                      <a:pt x="19631" y="263981"/>
                    </a:cubicBezTo>
                    <a:cubicBezTo>
                      <a:pt x="19961" y="264324"/>
                      <a:pt x="20304" y="264654"/>
                      <a:pt x="20647" y="264997"/>
                    </a:cubicBezTo>
                    <a:lnTo>
                      <a:pt x="111159" y="355641"/>
                    </a:lnTo>
                    <a:lnTo>
                      <a:pt x="355647" y="111153"/>
                    </a:lnTo>
                    <a:close/>
                  </a:path>
                </a:pathLst>
              </a:custGeom>
              <a:solidFill>
                <a:srgbClr val="000000"/>
              </a:solidFill>
              <a:ln w="130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45E8D76-537B-474B-9AB3-7893F6A39565}"/>
                  </a:ext>
                </a:extLst>
              </p:cNvPr>
              <p:cNvSpPr/>
              <p:nvPr/>
            </p:nvSpPr>
            <p:spPr>
              <a:xfrm>
                <a:off x="3137665" y="868938"/>
                <a:ext cx="486494" cy="1001440"/>
              </a:xfrm>
              <a:custGeom>
                <a:avLst/>
                <a:gdLst>
                  <a:gd name="connsiteX0" fmla="*/ 342580 w 486494"/>
                  <a:gd name="connsiteY0" fmla="*/ 944601 h 1001440"/>
                  <a:gd name="connsiteX1" fmla="*/ 388099 w 486494"/>
                  <a:gd name="connsiteY1" fmla="*/ 848547 h 1001440"/>
                  <a:gd name="connsiteX2" fmla="*/ 111166 w 486494"/>
                  <a:gd name="connsiteY2" fmla="*/ 383662 h 1001440"/>
                  <a:gd name="connsiteX3" fmla="*/ 486264 w 486494"/>
                  <a:gd name="connsiteY3" fmla="*/ 95026 h 1001440"/>
                  <a:gd name="connsiteX4" fmla="*/ 395092 w 486494"/>
                  <a:gd name="connsiteY4" fmla="*/ -369 h 1001440"/>
                  <a:gd name="connsiteX5" fmla="*/ 8793 w 486494"/>
                  <a:gd name="connsiteY5" fmla="*/ 571838 h 1001440"/>
                  <a:gd name="connsiteX6" fmla="*/ 138597 w 486494"/>
                  <a:gd name="connsiteY6" fmla="*/ 819783 h 1001440"/>
                  <a:gd name="connsiteX7" fmla="*/ 72626 w 486494"/>
                  <a:gd name="connsiteY7" fmla="*/ 950538 h 1001440"/>
                  <a:gd name="connsiteX8" fmla="*/ 88064 w 486494"/>
                  <a:gd name="connsiteY8" fmla="*/ 997509 h 1001440"/>
                  <a:gd name="connsiteX9" fmla="*/ 88327 w 486494"/>
                  <a:gd name="connsiteY9" fmla="*/ 997641 h 1001440"/>
                  <a:gd name="connsiteX10" fmla="*/ 104028 w 486494"/>
                  <a:gd name="connsiteY10" fmla="*/ 1001072 h 1001440"/>
                  <a:gd name="connsiteX11" fmla="*/ 135431 w 486494"/>
                  <a:gd name="connsiteY11" fmla="*/ 981940 h 1001440"/>
                  <a:gd name="connsiteX12" fmla="*/ 192825 w 486494"/>
                  <a:gd name="connsiteY12" fmla="*/ 866887 h 1001440"/>
                  <a:gd name="connsiteX13" fmla="*/ 342580 w 486494"/>
                  <a:gd name="connsiteY13" fmla="*/ 944601 h 100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494" h="1001440">
                    <a:moveTo>
                      <a:pt x="342580" y="944601"/>
                    </a:moveTo>
                    <a:lnTo>
                      <a:pt x="388099" y="848547"/>
                    </a:lnTo>
                    <a:cubicBezTo>
                      <a:pt x="183246" y="796641"/>
                      <a:pt x="59261" y="588502"/>
                      <a:pt x="111166" y="383662"/>
                    </a:cubicBezTo>
                    <a:cubicBezTo>
                      <a:pt x="154562" y="212388"/>
                      <a:pt x="309581" y="93086"/>
                      <a:pt x="486264" y="95026"/>
                    </a:cubicBezTo>
                    <a:lnTo>
                      <a:pt x="395092" y="-369"/>
                    </a:lnTo>
                    <a:cubicBezTo>
                      <a:pt x="130404" y="50970"/>
                      <a:pt x="-42546" y="307149"/>
                      <a:pt x="8793" y="571838"/>
                    </a:cubicBezTo>
                    <a:cubicBezTo>
                      <a:pt x="26935" y="665385"/>
                      <a:pt x="72059" y="751569"/>
                      <a:pt x="138597" y="819783"/>
                    </a:cubicBezTo>
                    <a:lnTo>
                      <a:pt x="72626" y="950538"/>
                    </a:lnTo>
                    <a:cubicBezTo>
                      <a:pt x="63918" y="967769"/>
                      <a:pt x="70832" y="988801"/>
                      <a:pt x="88064" y="997509"/>
                    </a:cubicBezTo>
                    <a:cubicBezTo>
                      <a:pt x="88156" y="997549"/>
                      <a:pt x="88235" y="997602"/>
                      <a:pt x="88327" y="997641"/>
                    </a:cubicBezTo>
                    <a:cubicBezTo>
                      <a:pt x="93354" y="999594"/>
                      <a:pt x="98645" y="1000755"/>
                      <a:pt x="104028" y="1001072"/>
                    </a:cubicBezTo>
                    <a:cubicBezTo>
                      <a:pt x="117157" y="1000729"/>
                      <a:pt x="129111" y="993446"/>
                      <a:pt x="135431" y="981940"/>
                    </a:cubicBezTo>
                    <a:lnTo>
                      <a:pt x="192825" y="866887"/>
                    </a:lnTo>
                    <a:cubicBezTo>
                      <a:pt x="237765" y="901429"/>
                      <a:pt x="288470" y="927738"/>
                      <a:pt x="342580" y="9446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30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B12B0F-D31B-4B0C-883A-E235EAB30C2D}"/>
              </a:ext>
            </a:extLst>
          </p:cNvPr>
          <p:cNvGrpSpPr/>
          <p:nvPr/>
        </p:nvGrpSpPr>
        <p:grpSpPr>
          <a:xfrm>
            <a:off x="3583336" y="744506"/>
            <a:ext cx="724691" cy="1172460"/>
            <a:chOff x="3480475" y="697258"/>
            <a:chExt cx="724691" cy="117246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4B96066-B5C7-4BE1-8CA2-5C13DD8E4FA8}"/>
                </a:ext>
              </a:extLst>
            </p:cNvPr>
            <p:cNvSpPr/>
            <p:nvPr/>
          </p:nvSpPr>
          <p:spPr>
            <a:xfrm>
              <a:off x="3851232" y="697258"/>
              <a:ext cx="353934" cy="354816"/>
            </a:xfrm>
            <a:custGeom>
              <a:avLst/>
              <a:gdLst>
                <a:gd name="connsiteX0" fmla="*/ 334111 w 353934"/>
                <a:gd name="connsiteY0" fmla="*/ 165639 h 354816"/>
                <a:gd name="connsiteX1" fmla="*/ 188975 w 353934"/>
                <a:gd name="connsiteY1" fmla="*/ 20502 h 354816"/>
                <a:gd name="connsiteX2" fmla="*/ 90836 w 353934"/>
                <a:gd name="connsiteY2" fmla="*/ 19420 h 354816"/>
                <a:gd name="connsiteX3" fmla="*/ 89754 w 353934"/>
                <a:gd name="connsiteY3" fmla="*/ 20502 h 354816"/>
                <a:gd name="connsiteX4" fmla="*/ -230 w 353934"/>
                <a:gd name="connsiteY4" fmla="*/ 110487 h 354816"/>
                <a:gd name="connsiteX5" fmla="*/ 243599 w 353934"/>
                <a:gd name="connsiteY5" fmla="*/ 354448 h 354816"/>
                <a:gd name="connsiteX6" fmla="*/ 334111 w 353934"/>
                <a:gd name="connsiteY6" fmla="*/ 263803 h 354816"/>
                <a:gd name="connsiteX7" fmla="*/ 334111 w 353934"/>
                <a:gd name="connsiteY7" fmla="*/ 166299 h 3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934" h="354816">
                  <a:moveTo>
                    <a:pt x="334111" y="165639"/>
                  </a:moveTo>
                  <a:lnTo>
                    <a:pt x="188975" y="20502"/>
                  </a:lnTo>
                  <a:cubicBezTo>
                    <a:pt x="162178" y="-6902"/>
                    <a:pt x="118228" y="-7377"/>
                    <a:pt x="90836" y="19420"/>
                  </a:cubicBezTo>
                  <a:cubicBezTo>
                    <a:pt x="90467" y="19777"/>
                    <a:pt x="90111" y="20133"/>
                    <a:pt x="89754" y="20502"/>
                  </a:cubicBezTo>
                  <a:lnTo>
                    <a:pt x="-230" y="110487"/>
                  </a:lnTo>
                  <a:lnTo>
                    <a:pt x="243599" y="354448"/>
                  </a:lnTo>
                  <a:lnTo>
                    <a:pt x="334111" y="263803"/>
                  </a:lnTo>
                  <a:cubicBezTo>
                    <a:pt x="360235" y="236544"/>
                    <a:pt x="360235" y="193557"/>
                    <a:pt x="334111" y="166299"/>
                  </a:cubicBezTo>
                  <a:close/>
                </a:path>
              </a:pathLst>
            </a:custGeom>
            <a:solidFill>
              <a:srgbClr val="000000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CE8DB49-E8F1-4152-98CA-A0E60CE32926}"/>
                </a:ext>
              </a:extLst>
            </p:cNvPr>
            <p:cNvSpPr/>
            <p:nvPr/>
          </p:nvSpPr>
          <p:spPr>
            <a:xfrm>
              <a:off x="3480475" y="719844"/>
              <a:ext cx="631813" cy="1149874"/>
            </a:xfrm>
            <a:custGeom>
              <a:avLst/>
              <a:gdLst>
                <a:gd name="connsiteX0" fmla="*/ 492441 w 631813"/>
                <a:gd name="connsiteY0" fmla="*/ 968878 h 1149874"/>
                <a:gd name="connsiteX1" fmla="*/ 484709 w 631813"/>
                <a:gd name="connsiteY1" fmla="*/ 278517 h 1149874"/>
                <a:gd name="connsiteX2" fmla="*/ 178947 w 631813"/>
                <a:gd name="connsiteY2" fmla="*/ 140678 h 1149874"/>
                <a:gd name="connsiteX3" fmla="*/ 178947 w 631813"/>
                <a:gd name="connsiteY3" fmla="*/ 69297 h 1149874"/>
                <a:gd name="connsiteX4" fmla="*/ 248612 w 631813"/>
                <a:gd name="connsiteY4" fmla="*/ 69297 h 1149874"/>
                <a:gd name="connsiteX5" fmla="*/ 283445 w 631813"/>
                <a:gd name="connsiteY5" fmla="*/ 34464 h 1149874"/>
                <a:gd name="connsiteX6" fmla="*/ 248612 w 631813"/>
                <a:gd name="connsiteY6" fmla="*/ -369 h 1149874"/>
                <a:gd name="connsiteX7" fmla="*/ 39616 w 631813"/>
                <a:gd name="connsiteY7" fmla="*/ -369 h 1149874"/>
                <a:gd name="connsiteX8" fmla="*/ 4783 w 631813"/>
                <a:gd name="connsiteY8" fmla="*/ 34464 h 1149874"/>
                <a:gd name="connsiteX9" fmla="*/ 39616 w 631813"/>
                <a:gd name="connsiteY9" fmla="*/ 69297 h 1149874"/>
                <a:gd name="connsiteX10" fmla="*/ 109282 w 631813"/>
                <a:gd name="connsiteY10" fmla="*/ 69297 h 1149874"/>
                <a:gd name="connsiteX11" fmla="*/ 109282 w 631813"/>
                <a:gd name="connsiteY11" fmla="*/ 140678 h 1149874"/>
                <a:gd name="connsiteX12" fmla="*/ 52283 w 631813"/>
                <a:gd name="connsiteY12" fmla="*/ 148198 h 1149874"/>
                <a:gd name="connsiteX13" fmla="*/ 143454 w 631813"/>
                <a:gd name="connsiteY13" fmla="*/ 243592 h 1149874"/>
                <a:gd name="connsiteX14" fmla="*/ 144114 w 631813"/>
                <a:gd name="connsiteY14" fmla="*/ 243592 h 1149874"/>
                <a:gd name="connsiteX15" fmla="*/ 527406 w 631813"/>
                <a:gd name="connsiteY15" fmla="*/ 626884 h 1149874"/>
                <a:gd name="connsiteX16" fmla="*/ 144114 w 631813"/>
                <a:gd name="connsiteY16" fmla="*/ 1010175 h 1149874"/>
                <a:gd name="connsiteX17" fmla="*/ 45290 w 631813"/>
                <a:gd name="connsiteY17" fmla="*/ 996981 h 1149874"/>
                <a:gd name="connsiteX18" fmla="*/ -230 w 631813"/>
                <a:gd name="connsiteY18" fmla="*/ 1093035 h 1149874"/>
                <a:gd name="connsiteX19" fmla="*/ 144114 w 631813"/>
                <a:gd name="connsiteY19" fmla="*/ 1114674 h 1149874"/>
                <a:gd name="connsiteX20" fmla="*/ 438477 w 631813"/>
                <a:gd name="connsiteY20" fmla="*/ 1015321 h 1149874"/>
                <a:gd name="connsiteX21" fmla="*/ 495871 w 631813"/>
                <a:gd name="connsiteY21" fmla="*/ 1130375 h 1149874"/>
                <a:gd name="connsiteX22" fmla="*/ 527274 w 631813"/>
                <a:gd name="connsiteY22" fmla="*/ 1149506 h 1149874"/>
                <a:gd name="connsiteX23" fmla="*/ 542843 w 631813"/>
                <a:gd name="connsiteY23" fmla="*/ 1146076 h 1149874"/>
                <a:gd name="connsiteX24" fmla="*/ 558676 w 631813"/>
                <a:gd name="connsiteY24" fmla="*/ 1099236 h 1149874"/>
                <a:gd name="connsiteX25" fmla="*/ 558544 w 631813"/>
                <a:gd name="connsiteY25" fmla="*/ 1098973 h 114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31813" h="1149874">
                  <a:moveTo>
                    <a:pt x="492441" y="968878"/>
                  </a:moveTo>
                  <a:cubicBezTo>
                    <a:pt x="680946" y="776110"/>
                    <a:pt x="677476" y="467023"/>
                    <a:pt x="484709" y="278517"/>
                  </a:cubicBezTo>
                  <a:cubicBezTo>
                    <a:pt x="402258" y="197901"/>
                    <a:pt x="293948" y="149069"/>
                    <a:pt x="178947" y="140678"/>
                  </a:cubicBezTo>
                  <a:lnTo>
                    <a:pt x="178947" y="69297"/>
                  </a:lnTo>
                  <a:lnTo>
                    <a:pt x="248612" y="69297"/>
                  </a:lnTo>
                  <a:cubicBezTo>
                    <a:pt x="267849" y="69297"/>
                    <a:pt x="283445" y="53701"/>
                    <a:pt x="283445" y="34464"/>
                  </a:cubicBezTo>
                  <a:cubicBezTo>
                    <a:pt x="283445" y="15227"/>
                    <a:pt x="267849" y="-369"/>
                    <a:pt x="248612" y="-369"/>
                  </a:cubicBezTo>
                  <a:lnTo>
                    <a:pt x="39616" y="-369"/>
                  </a:lnTo>
                  <a:cubicBezTo>
                    <a:pt x="20379" y="-369"/>
                    <a:pt x="4783" y="15227"/>
                    <a:pt x="4783" y="34464"/>
                  </a:cubicBezTo>
                  <a:cubicBezTo>
                    <a:pt x="4783" y="53701"/>
                    <a:pt x="20379" y="69297"/>
                    <a:pt x="39616" y="69297"/>
                  </a:cubicBezTo>
                  <a:lnTo>
                    <a:pt x="109282" y="69297"/>
                  </a:lnTo>
                  <a:lnTo>
                    <a:pt x="109282" y="140678"/>
                  </a:lnTo>
                  <a:cubicBezTo>
                    <a:pt x="90150" y="142089"/>
                    <a:pt x="71124" y="144609"/>
                    <a:pt x="52283" y="148198"/>
                  </a:cubicBezTo>
                  <a:lnTo>
                    <a:pt x="143454" y="243592"/>
                  </a:lnTo>
                  <a:lnTo>
                    <a:pt x="144114" y="243592"/>
                  </a:lnTo>
                  <a:cubicBezTo>
                    <a:pt x="355802" y="243592"/>
                    <a:pt x="527406" y="415196"/>
                    <a:pt x="527406" y="626884"/>
                  </a:cubicBezTo>
                  <a:cubicBezTo>
                    <a:pt x="527406" y="838572"/>
                    <a:pt x="355802" y="1010175"/>
                    <a:pt x="144114" y="1010175"/>
                  </a:cubicBezTo>
                  <a:cubicBezTo>
                    <a:pt x="110733" y="1010189"/>
                    <a:pt x="77497" y="1005742"/>
                    <a:pt x="45290" y="996981"/>
                  </a:cubicBezTo>
                  <a:lnTo>
                    <a:pt x="-230" y="1093035"/>
                  </a:lnTo>
                  <a:cubicBezTo>
                    <a:pt x="46530" y="1107430"/>
                    <a:pt x="95190" y="1114713"/>
                    <a:pt x="144114" y="1114674"/>
                  </a:cubicBezTo>
                  <a:cubicBezTo>
                    <a:pt x="250539" y="1115148"/>
                    <a:pt x="354113" y="1080197"/>
                    <a:pt x="438477" y="1015321"/>
                  </a:cubicBezTo>
                  <a:lnTo>
                    <a:pt x="495871" y="1130375"/>
                  </a:lnTo>
                  <a:cubicBezTo>
                    <a:pt x="502178" y="1141893"/>
                    <a:pt x="514145" y="1149190"/>
                    <a:pt x="527274" y="1149506"/>
                  </a:cubicBezTo>
                  <a:cubicBezTo>
                    <a:pt x="532617" y="1149190"/>
                    <a:pt x="537869" y="1148028"/>
                    <a:pt x="542843" y="1146076"/>
                  </a:cubicBezTo>
                  <a:cubicBezTo>
                    <a:pt x="560154" y="1137513"/>
                    <a:pt x="567239" y="1116534"/>
                    <a:pt x="558676" y="1099236"/>
                  </a:cubicBezTo>
                  <a:cubicBezTo>
                    <a:pt x="558636" y="1099144"/>
                    <a:pt x="558584" y="1099065"/>
                    <a:pt x="558544" y="1098973"/>
                  </a:cubicBezTo>
                  <a:close/>
                </a:path>
              </a:pathLst>
            </a:custGeom>
            <a:solidFill>
              <a:srgbClr val="000000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FAC8B01-6295-4FFE-B7B8-F71A2CD10DC0}"/>
              </a:ext>
            </a:extLst>
          </p:cNvPr>
          <p:cNvSpPr/>
          <p:nvPr/>
        </p:nvSpPr>
        <p:spPr>
          <a:xfrm>
            <a:off x="2065139" y="3074967"/>
            <a:ext cx="742791" cy="709655"/>
          </a:xfrm>
          <a:custGeom>
            <a:avLst/>
            <a:gdLst>
              <a:gd name="connsiteX0" fmla="*/ 666415 w 742791"/>
              <a:gd name="connsiteY0" fmla="*/ 523328 h 709655"/>
              <a:gd name="connsiteX1" fmla="*/ 723070 w 742791"/>
              <a:gd name="connsiteY1" fmla="*/ 523328 h 709655"/>
              <a:gd name="connsiteX2" fmla="*/ 742381 w 742791"/>
              <a:gd name="connsiteY2" fmla="*/ 455803 h 709655"/>
              <a:gd name="connsiteX3" fmla="*/ 552978 w 742791"/>
              <a:gd name="connsiteY3" fmla="*/ 354386 h 709655"/>
              <a:gd name="connsiteX4" fmla="*/ 681762 w 742791"/>
              <a:gd name="connsiteY4" fmla="*/ 185573 h 709655"/>
              <a:gd name="connsiteX5" fmla="*/ 666415 w 742791"/>
              <a:gd name="connsiteY5" fmla="*/ 185573 h 709655"/>
              <a:gd name="connsiteX6" fmla="*/ 185553 w 742791"/>
              <a:gd name="connsiteY6" fmla="*/ 42466 h 709655"/>
              <a:gd name="connsiteX7" fmla="*/ 42433 w 742791"/>
              <a:gd name="connsiteY7" fmla="*/ 523328 h 709655"/>
              <a:gd name="connsiteX8" fmla="*/ 523308 w 742791"/>
              <a:gd name="connsiteY8" fmla="*/ 666436 h 709655"/>
              <a:gd name="connsiteX9" fmla="*/ 666415 w 742791"/>
              <a:gd name="connsiteY9" fmla="*/ 523328 h 709655"/>
              <a:gd name="connsiteX10" fmla="*/ 202179 w 742791"/>
              <a:gd name="connsiteY10" fmla="*/ 456058 h 709655"/>
              <a:gd name="connsiteX11" fmla="*/ 100635 w 742791"/>
              <a:gd name="connsiteY11" fmla="*/ 354770 h 709655"/>
              <a:gd name="connsiteX12" fmla="*/ 201923 w 742791"/>
              <a:gd name="connsiteY12" fmla="*/ 253227 h 709655"/>
              <a:gd name="connsiteX13" fmla="*/ 303467 w 742791"/>
              <a:gd name="connsiteY13" fmla="*/ 354514 h 709655"/>
              <a:gd name="connsiteX14" fmla="*/ 303467 w 742791"/>
              <a:gd name="connsiteY14" fmla="*/ 354642 h 709655"/>
              <a:gd name="connsiteX15" fmla="*/ 202179 w 742791"/>
              <a:gd name="connsiteY15" fmla="*/ 456058 h 70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2791" h="709655">
                <a:moveTo>
                  <a:pt x="666415" y="523328"/>
                </a:moveTo>
                <a:lnTo>
                  <a:pt x="723070" y="523328"/>
                </a:lnTo>
                <a:lnTo>
                  <a:pt x="742381" y="455803"/>
                </a:lnTo>
                <a:lnTo>
                  <a:pt x="552978" y="354386"/>
                </a:lnTo>
                <a:lnTo>
                  <a:pt x="681762" y="185573"/>
                </a:lnTo>
                <a:lnTo>
                  <a:pt x="666415" y="185573"/>
                </a:lnTo>
                <a:cubicBezTo>
                  <a:pt x="573146" y="13269"/>
                  <a:pt x="357858" y="-50804"/>
                  <a:pt x="185553" y="42466"/>
                </a:cubicBezTo>
                <a:cubicBezTo>
                  <a:pt x="13236" y="135735"/>
                  <a:pt x="-50837" y="351023"/>
                  <a:pt x="42433" y="523328"/>
                </a:cubicBezTo>
                <a:cubicBezTo>
                  <a:pt x="135702" y="695633"/>
                  <a:pt x="350990" y="759705"/>
                  <a:pt x="523308" y="666436"/>
                </a:cubicBezTo>
                <a:cubicBezTo>
                  <a:pt x="583889" y="633645"/>
                  <a:pt x="633625" y="583921"/>
                  <a:pt x="666415" y="523328"/>
                </a:cubicBezTo>
                <a:close/>
                <a:moveTo>
                  <a:pt x="202179" y="456058"/>
                </a:moveTo>
                <a:cubicBezTo>
                  <a:pt x="146163" y="456135"/>
                  <a:pt x="100712" y="410785"/>
                  <a:pt x="100635" y="354770"/>
                </a:cubicBezTo>
                <a:cubicBezTo>
                  <a:pt x="100558" y="298755"/>
                  <a:pt x="145907" y="253303"/>
                  <a:pt x="201923" y="253227"/>
                </a:cubicBezTo>
                <a:cubicBezTo>
                  <a:pt x="257938" y="253150"/>
                  <a:pt x="303390" y="298499"/>
                  <a:pt x="303467" y="354514"/>
                </a:cubicBezTo>
                <a:cubicBezTo>
                  <a:pt x="303467" y="354553"/>
                  <a:pt x="303467" y="354604"/>
                  <a:pt x="303467" y="354642"/>
                </a:cubicBezTo>
                <a:cubicBezTo>
                  <a:pt x="303326" y="410543"/>
                  <a:pt x="258079" y="455841"/>
                  <a:pt x="202179" y="456058"/>
                </a:cubicBezTo>
                <a:close/>
              </a:path>
            </a:pathLst>
          </a:custGeom>
          <a:solidFill>
            <a:srgbClr val="000000"/>
          </a:solidFill>
          <a:ln w="127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CB964E0-65DB-4856-810F-05F17373D5E9}"/>
              </a:ext>
            </a:extLst>
          </p:cNvPr>
          <p:cNvSpPr/>
          <p:nvPr/>
        </p:nvSpPr>
        <p:spPr>
          <a:xfrm>
            <a:off x="2618527" y="3260917"/>
            <a:ext cx="932054" cy="337754"/>
          </a:xfrm>
          <a:custGeom>
            <a:avLst/>
            <a:gdLst>
              <a:gd name="connsiteX0" fmla="*/ 797003 w 932054"/>
              <a:gd name="connsiteY0" fmla="*/ 0 h 337754"/>
              <a:gd name="connsiteX1" fmla="*/ 128656 w 932054"/>
              <a:gd name="connsiteY1" fmla="*/ 0 h 337754"/>
              <a:gd name="connsiteX2" fmla="*/ 0 w 932054"/>
              <a:gd name="connsiteY2" fmla="*/ 168813 h 337754"/>
              <a:gd name="connsiteX3" fmla="*/ 189403 w 932054"/>
              <a:gd name="connsiteY3" fmla="*/ 270229 h 337754"/>
              <a:gd name="connsiteX4" fmla="*/ 169964 w 932054"/>
              <a:gd name="connsiteY4" fmla="*/ 337755 h 337754"/>
              <a:gd name="connsiteX5" fmla="*/ 223166 w 932054"/>
              <a:gd name="connsiteY5" fmla="*/ 337755 h 337754"/>
              <a:gd name="connsiteX6" fmla="*/ 290691 w 932054"/>
              <a:gd name="connsiteY6" fmla="*/ 270229 h 337754"/>
              <a:gd name="connsiteX7" fmla="*/ 358217 w 932054"/>
              <a:gd name="connsiteY7" fmla="*/ 337755 h 337754"/>
              <a:gd name="connsiteX8" fmla="*/ 467945 w 932054"/>
              <a:gd name="connsiteY8" fmla="*/ 228026 h 337754"/>
              <a:gd name="connsiteX9" fmla="*/ 577546 w 932054"/>
              <a:gd name="connsiteY9" fmla="*/ 337755 h 337754"/>
              <a:gd name="connsiteX10" fmla="*/ 687275 w 932054"/>
              <a:gd name="connsiteY10" fmla="*/ 228026 h 337754"/>
              <a:gd name="connsiteX11" fmla="*/ 797003 w 932054"/>
              <a:gd name="connsiteY11" fmla="*/ 337755 h 337754"/>
              <a:gd name="connsiteX12" fmla="*/ 932054 w 932054"/>
              <a:gd name="connsiteY12" fmla="*/ 168813 h 337754"/>
              <a:gd name="connsiteX13" fmla="*/ 797003 w 932054"/>
              <a:gd name="connsiteY13" fmla="*/ 0 h 33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2054" h="337754">
                <a:moveTo>
                  <a:pt x="797003" y="0"/>
                </a:moveTo>
                <a:lnTo>
                  <a:pt x="128656" y="0"/>
                </a:lnTo>
                <a:lnTo>
                  <a:pt x="0" y="168813"/>
                </a:lnTo>
                <a:lnTo>
                  <a:pt x="189403" y="270229"/>
                </a:lnTo>
                <a:lnTo>
                  <a:pt x="169964" y="337755"/>
                </a:lnTo>
                <a:lnTo>
                  <a:pt x="223166" y="337755"/>
                </a:lnTo>
                <a:lnTo>
                  <a:pt x="290691" y="270229"/>
                </a:lnTo>
                <a:lnTo>
                  <a:pt x="358217" y="337755"/>
                </a:lnTo>
                <a:lnTo>
                  <a:pt x="467945" y="228026"/>
                </a:lnTo>
                <a:lnTo>
                  <a:pt x="577546" y="337755"/>
                </a:lnTo>
                <a:lnTo>
                  <a:pt x="687275" y="228026"/>
                </a:lnTo>
                <a:lnTo>
                  <a:pt x="797003" y="337755"/>
                </a:lnTo>
                <a:lnTo>
                  <a:pt x="932054" y="168813"/>
                </a:lnTo>
                <a:lnTo>
                  <a:pt x="797003" y="0"/>
                </a:lnTo>
                <a:close/>
              </a:path>
            </a:pathLst>
          </a:custGeom>
          <a:solidFill>
            <a:srgbClr val="000000"/>
          </a:solidFill>
          <a:ln w="127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6403FC-2F4B-4C30-8141-05A779E3027E}"/>
              </a:ext>
            </a:extLst>
          </p:cNvPr>
          <p:cNvGrpSpPr/>
          <p:nvPr/>
        </p:nvGrpSpPr>
        <p:grpSpPr>
          <a:xfrm>
            <a:off x="8833891" y="2896807"/>
            <a:ext cx="644870" cy="1097857"/>
            <a:chOff x="8833891" y="2896807"/>
            <a:chExt cx="644870" cy="1097857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7FED18B-D626-446D-B0DC-560556C4240B}"/>
                </a:ext>
              </a:extLst>
            </p:cNvPr>
            <p:cNvSpPr/>
            <p:nvPr/>
          </p:nvSpPr>
          <p:spPr>
            <a:xfrm>
              <a:off x="9099659" y="3217373"/>
              <a:ext cx="154013" cy="289705"/>
            </a:xfrm>
            <a:custGeom>
              <a:avLst/>
              <a:gdLst>
                <a:gd name="connsiteX0" fmla="*/ 74969 w 116465"/>
                <a:gd name="connsiteY0" fmla="*/ 84540 h 219075"/>
                <a:gd name="connsiteX1" fmla="*/ 88208 w 116465"/>
                <a:gd name="connsiteY1" fmla="*/ 42058 h 219075"/>
                <a:gd name="connsiteX2" fmla="*/ 26010 w 116465"/>
                <a:gd name="connsiteY2" fmla="*/ -519 h 219075"/>
                <a:gd name="connsiteX3" fmla="*/ 64663 w 116465"/>
                <a:gd name="connsiteY3" fmla="*/ 208365 h 219075"/>
                <a:gd name="connsiteX4" fmla="*/ 81827 w 116465"/>
                <a:gd name="connsiteY4" fmla="*/ 218556 h 219075"/>
                <a:gd name="connsiteX5" fmla="*/ 116021 w 116465"/>
                <a:gd name="connsiteY5" fmla="*/ 151881 h 219075"/>
                <a:gd name="connsiteX6" fmla="*/ 74969 w 116465"/>
                <a:gd name="connsiteY6" fmla="*/ 8454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65" h="219075">
                  <a:moveTo>
                    <a:pt x="74969" y="84540"/>
                  </a:moveTo>
                  <a:cubicBezTo>
                    <a:pt x="74940" y="69357"/>
                    <a:pt x="79560" y="54536"/>
                    <a:pt x="88208" y="42058"/>
                  </a:cubicBezTo>
                  <a:lnTo>
                    <a:pt x="26010" y="-519"/>
                  </a:lnTo>
                  <a:cubicBezTo>
                    <a:pt x="-20996" y="67833"/>
                    <a:pt x="-3689" y="161359"/>
                    <a:pt x="64663" y="208365"/>
                  </a:cubicBezTo>
                  <a:cubicBezTo>
                    <a:pt x="70149" y="212136"/>
                    <a:pt x="75883" y="215547"/>
                    <a:pt x="81827" y="218556"/>
                  </a:cubicBezTo>
                  <a:lnTo>
                    <a:pt x="116021" y="151881"/>
                  </a:lnTo>
                  <a:cubicBezTo>
                    <a:pt x="90790" y="138908"/>
                    <a:pt x="74940" y="112915"/>
                    <a:pt x="74969" y="845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35369FF-0538-4897-95FC-2494081D33A2}"/>
                </a:ext>
              </a:extLst>
            </p:cNvPr>
            <p:cNvSpPr/>
            <p:nvPr/>
          </p:nvSpPr>
          <p:spPr>
            <a:xfrm>
              <a:off x="8833891" y="2896807"/>
              <a:ext cx="442202" cy="847198"/>
            </a:xfrm>
            <a:custGeom>
              <a:avLst/>
              <a:gdLst>
                <a:gd name="connsiteX0" fmla="*/ 191265 w 334393"/>
                <a:gd name="connsiteY0" fmla="*/ 640133 h 640651"/>
                <a:gd name="connsiteX1" fmla="*/ 259940 w 334393"/>
                <a:gd name="connsiteY1" fmla="*/ 505735 h 640651"/>
                <a:gd name="connsiteX2" fmla="*/ 172082 w 334393"/>
                <a:gd name="connsiteY2" fmla="*/ 235711 h 640651"/>
                <a:gd name="connsiteX3" fmla="*/ 333949 w 334393"/>
                <a:gd name="connsiteY3" fmla="*/ 126735 h 640651"/>
                <a:gd name="connsiteX4" fmla="*/ 222317 w 334393"/>
                <a:gd name="connsiteY4" fmla="*/ -519 h 640651"/>
                <a:gd name="connsiteX5" fmla="*/ 24254 w 334393"/>
                <a:gd name="connsiteY5" fmla="*/ 456110 h 640651"/>
                <a:gd name="connsiteX6" fmla="*/ 191265 w 334393"/>
                <a:gd name="connsiteY6" fmla="*/ 640133 h 6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393" h="640651">
                  <a:moveTo>
                    <a:pt x="191265" y="640133"/>
                  </a:moveTo>
                  <a:lnTo>
                    <a:pt x="259940" y="505735"/>
                  </a:lnTo>
                  <a:cubicBezTo>
                    <a:pt x="161118" y="455434"/>
                    <a:pt x="121780" y="334542"/>
                    <a:pt x="172082" y="235711"/>
                  </a:cubicBezTo>
                  <a:cubicBezTo>
                    <a:pt x="203571" y="173846"/>
                    <a:pt x="264779" y="132641"/>
                    <a:pt x="333949" y="126735"/>
                  </a:cubicBezTo>
                  <a:lnTo>
                    <a:pt x="222317" y="-519"/>
                  </a:lnTo>
                  <a:cubicBezTo>
                    <a:pt x="41532" y="70881"/>
                    <a:pt x="-47146" y="275316"/>
                    <a:pt x="24254" y="456110"/>
                  </a:cubicBezTo>
                  <a:cubicBezTo>
                    <a:pt x="55696" y="535720"/>
                    <a:pt x="115065" y="601138"/>
                    <a:pt x="191265" y="64013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8625478-E859-4D01-ABED-D6A2B23472A1}"/>
                </a:ext>
              </a:extLst>
            </p:cNvPr>
            <p:cNvSpPr/>
            <p:nvPr/>
          </p:nvSpPr>
          <p:spPr>
            <a:xfrm>
              <a:off x="8900359" y="3819329"/>
              <a:ext cx="578402" cy="175335"/>
            </a:xfrm>
            <a:custGeom>
              <a:avLst/>
              <a:gdLst>
                <a:gd name="connsiteX0" fmla="*/ 436944 w 437388"/>
                <a:gd name="connsiteY0" fmla="*/ 36058 h 132588"/>
                <a:gd name="connsiteX1" fmla="*/ 401511 w 437388"/>
                <a:gd name="connsiteY1" fmla="*/ 31485 h 132588"/>
                <a:gd name="connsiteX2" fmla="*/ 401511 w 437388"/>
                <a:gd name="connsiteY2" fmla="*/ -519 h 132588"/>
                <a:gd name="connsiteX3" fmla="*/ 200533 w 437388"/>
                <a:gd name="connsiteY3" fmla="*/ -519 h 132588"/>
                <a:gd name="connsiteX4" fmla="*/ 200533 w 437388"/>
                <a:gd name="connsiteY4" fmla="*/ 31485 h 132588"/>
                <a:gd name="connsiteX5" fmla="*/ 43561 w 437388"/>
                <a:gd name="connsiteY5" fmla="*/ 51583 h 132588"/>
                <a:gd name="connsiteX6" fmla="*/ -444 w 437388"/>
                <a:gd name="connsiteY6" fmla="*/ 101875 h 132588"/>
                <a:gd name="connsiteX7" fmla="*/ -444 w 437388"/>
                <a:gd name="connsiteY7" fmla="*/ 132070 h 132588"/>
                <a:gd name="connsiteX8" fmla="*/ 332931 w 437388"/>
                <a:gd name="connsiteY8" fmla="*/ 132070 h 13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7388" h="132588">
                  <a:moveTo>
                    <a:pt x="436944" y="36058"/>
                  </a:moveTo>
                  <a:lnTo>
                    <a:pt x="401511" y="31485"/>
                  </a:lnTo>
                  <a:lnTo>
                    <a:pt x="401511" y="-519"/>
                  </a:lnTo>
                  <a:lnTo>
                    <a:pt x="200533" y="-519"/>
                  </a:lnTo>
                  <a:lnTo>
                    <a:pt x="200533" y="31485"/>
                  </a:lnTo>
                  <a:lnTo>
                    <a:pt x="43561" y="51583"/>
                  </a:lnTo>
                  <a:cubicBezTo>
                    <a:pt x="18501" y="55203"/>
                    <a:pt x="-187" y="76548"/>
                    <a:pt x="-444" y="101875"/>
                  </a:cubicBezTo>
                  <a:lnTo>
                    <a:pt x="-444" y="132070"/>
                  </a:lnTo>
                  <a:lnTo>
                    <a:pt x="332931" y="1320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9AF5B5-51E3-48BE-8C06-AD8ECBA88BBB}"/>
              </a:ext>
            </a:extLst>
          </p:cNvPr>
          <p:cNvGrpSpPr/>
          <p:nvPr/>
        </p:nvGrpSpPr>
        <p:grpSpPr>
          <a:xfrm>
            <a:off x="9087408" y="2864923"/>
            <a:ext cx="675139" cy="1129742"/>
            <a:chOff x="9087408" y="2864923"/>
            <a:chExt cx="675139" cy="1129742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D5BA827-4247-4837-AB81-E6EEF201F925}"/>
                </a:ext>
              </a:extLst>
            </p:cNvPr>
            <p:cNvSpPr/>
            <p:nvPr/>
          </p:nvSpPr>
          <p:spPr>
            <a:xfrm>
              <a:off x="9134642" y="3129957"/>
              <a:ext cx="364033" cy="398785"/>
            </a:xfrm>
            <a:custGeom>
              <a:avLst/>
              <a:gdLst>
                <a:gd name="connsiteX0" fmla="*/ -444 w 275282"/>
                <a:gd name="connsiteY0" fmla="*/ 65585 h 301561"/>
                <a:gd name="connsiteX1" fmla="*/ 61754 w 275282"/>
                <a:gd name="connsiteY1" fmla="*/ 108162 h 301561"/>
                <a:gd name="connsiteX2" fmla="*/ 166491 w 275282"/>
                <a:gd name="connsiteY2" fmla="*/ 88578 h 301561"/>
                <a:gd name="connsiteX3" fmla="*/ 186074 w 275282"/>
                <a:gd name="connsiteY3" fmla="*/ 193315 h 301561"/>
                <a:gd name="connsiteX4" fmla="*/ 123857 w 275282"/>
                <a:gd name="connsiteY4" fmla="*/ 226081 h 301561"/>
                <a:gd name="connsiteX5" fmla="*/ 89567 w 275282"/>
                <a:gd name="connsiteY5" fmla="*/ 217699 h 301561"/>
                <a:gd name="connsiteX6" fmla="*/ 55372 w 275282"/>
                <a:gd name="connsiteY6" fmla="*/ 284374 h 301561"/>
                <a:gd name="connsiteX7" fmla="*/ 123857 w 275282"/>
                <a:gd name="connsiteY7" fmla="*/ 301043 h 301561"/>
                <a:gd name="connsiteX8" fmla="*/ 274838 w 275282"/>
                <a:gd name="connsiteY8" fmla="*/ 150462 h 301561"/>
                <a:gd name="connsiteX9" fmla="*/ 124248 w 275282"/>
                <a:gd name="connsiteY9" fmla="*/ -518 h 301561"/>
                <a:gd name="connsiteX10" fmla="*/ -444 w 275282"/>
                <a:gd name="connsiteY10" fmla="*/ 65204 h 30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5282" h="301561">
                  <a:moveTo>
                    <a:pt x="-444" y="65585"/>
                  </a:moveTo>
                  <a:lnTo>
                    <a:pt x="61754" y="108162"/>
                  </a:lnTo>
                  <a:cubicBezTo>
                    <a:pt x="85271" y="73833"/>
                    <a:pt x="132163" y="65061"/>
                    <a:pt x="166491" y="88578"/>
                  </a:cubicBezTo>
                  <a:cubicBezTo>
                    <a:pt x="200819" y="112096"/>
                    <a:pt x="209582" y="158987"/>
                    <a:pt x="186074" y="193315"/>
                  </a:cubicBezTo>
                  <a:cubicBezTo>
                    <a:pt x="172015" y="213842"/>
                    <a:pt x="148736" y="226100"/>
                    <a:pt x="123857" y="226081"/>
                  </a:cubicBezTo>
                  <a:cubicBezTo>
                    <a:pt x="111922" y="226091"/>
                    <a:pt x="100159" y="223214"/>
                    <a:pt x="89567" y="217699"/>
                  </a:cubicBezTo>
                  <a:lnTo>
                    <a:pt x="55372" y="284374"/>
                  </a:lnTo>
                  <a:cubicBezTo>
                    <a:pt x="76546" y="295319"/>
                    <a:pt x="100025" y="301034"/>
                    <a:pt x="123857" y="301043"/>
                  </a:cubicBezTo>
                  <a:cubicBezTo>
                    <a:pt x="207134" y="301148"/>
                    <a:pt x="274724" y="233730"/>
                    <a:pt x="274838" y="150462"/>
                  </a:cubicBezTo>
                  <a:cubicBezTo>
                    <a:pt x="274942" y="67185"/>
                    <a:pt x="207524" y="-414"/>
                    <a:pt x="124248" y="-518"/>
                  </a:cubicBezTo>
                  <a:cubicBezTo>
                    <a:pt x="74374" y="-585"/>
                    <a:pt x="27693" y="24018"/>
                    <a:pt x="-444" y="6520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3EF54E1-FBE4-4CC7-964E-2F85E32D75BC}"/>
                </a:ext>
              </a:extLst>
            </p:cNvPr>
            <p:cNvSpPr/>
            <p:nvPr/>
          </p:nvSpPr>
          <p:spPr>
            <a:xfrm>
              <a:off x="9087408" y="2864923"/>
              <a:ext cx="675139" cy="954406"/>
            </a:xfrm>
            <a:custGeom>
              <a:avLst/>
              <a:gdLst>
                <a:gd name="connsiteX0" fmla="*/ 142240 w 510540"/>
                <a:gd name="connsiteY0" fmla="*/ 150847 h 721722"/>
                <a:gd name="connsiteX1" fmla="*/ 159576 w 510540"/>
                <a:gd name="connsiteY1" fmla="*/ 149990 h 721722"/>
                <a:gd name="connsiteX2" fmla="*/ 360649 w 510540"/>
                <a:gd name="connsiteY2" fmla="*/ 351063 h 721722"/>
                <a:gd name="connsiteX3" fmla="*/ 159576 w 510540"/>
                <a:gd name="connsiteY3" fmla="*/ 552135 h 721722"/>
                <a:gd name="connsiteX4" fmla="*/ 68231 w 510540"/>
                <a:gd name="connsiteY4" fmla="*/ 529847 h 721722"/>
                <a:gd name="connsiteX5" fmla="*/ -444 w 510540"/>
                <a:gd name="connsiteY5" fmla="*/ 664245 h 721722"/>
                <a:gd name="connsiteX6" fmla="*/ 59087 w 510540"/>
                <a:gd name="connsiteY6" fmla="*/ 687867 h 721722"/>
                <a:gd name="connsiteX7" fmla="*/ 59087 w 510540"/>
                <a:gd name="connsiteY7" fmla="*/ 721204 h 721722"/>
                <a:gd name="connsiteX8" fmla="*/ 260065 w 510540"/>
                <a:gd name="connsiteY8" fmla="*/ 721204 h 721722"/>
                <a:gd name="connsiteX9" fmla="*/ 260065 w 510540"/>
                <a:gd name="connsiteY9" fmla="*/ 687867 h 721722"/>
                <a:gd name="connsiteX10" fmla="*/ 494970 w 510540"/>
                <a:gd name="connsiteY10" fmla="*/ 249517 h 721722"/>
                <a:gd name="connsiteX11" fmla="*/ 56620 w 510540"/>
                <a:gd name="connsiteY11" fmla="*/ 14611 h 721722"/>
                <a:gd name="connsiteX12" fmla="*/ 30607 w 510540"/>
                <a:gd name="connsiteY12" fmla="*/ 23593 h 721722"/>
                <a:gd name="connsiteX13" fmla="*/ 159576 w 510540"/>
                <a:gd name="connsiteY13" fmla="*/ 49406 h 721722"/>
                <a:gd name="connsiteX14" fmla="*/ 184722 w 510540"/>
                <a:gd name="connsiteY14" fmla="*/ 74552 h 721722"/>
                <a:gd name="connsiteX15" fmla="*/ 159576 w 510540"/>
                <a:gd name="connsiteY15" fmla="*/ 99698 h 721722"/>
                <a:gd name="connsiteX16" fmla="*/ 134430 w 510540"/>
                <a:gd name="connsiteY16" fmla="*/ 74552 h 721722"/>
                <a:gd name="connsiteX17" fmla="*/ 159576 w 510540"/>
                <a:gd name="connsiteY17" fmla="*/ 49406 h 72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0540" h="721722">
                  <a:moveTo>
                    <a:pt x="142240" y="150847"/>
                  </a:moveTo>
                  <a:cubicBezTo>
                    <a:pt x="147955" y="150371"/>
                    <a:pt x="153670" y="149990"/>
                    <a:pt x="159576" y="149990"/>
                  </a:cubicBezTo>
                  <a:cubicBezTo>
                    <a:pt x="270628" y="149990"/>
                    <a:pt x="360649" y="240011"/>
                    <a:pt x="360649" y="351063"/>
                  </a:cubicBezTo>
                  <a:cubicBezTo>
                    <a:pt x="360649" y="462115"/>
                    <a:pt x="270628" y="552135"/>
                    <a:pt x="159576" y="552135"/>
                  </a:cubicBezTo>
                  <a:cubicBezTo>
                    <a:pt x="127781" y="552135"/>
                    <a:pt x="96454" y="544487"/>
                    <a:pt x="68231" y="529847"/>
                  </a:cubicBezTo>
                  <a:lnTo>
                    <a:pt x="-444" y="664245"/>
                  </a:lnTo>
                  <a:cubicBezTo>
                    <a:pt x="18644" y="673894"/>
                    <a:pt x="38570" y="681800"/>
                    <a:pt x="59087" y="687867"/>
                  </a:cubicBezTo>
                  <a:lnTo>
                    <a:pt x="59087" y="721204"/>
                  </a:lnTo>
                  <a:lnTo>
                    <a:pt x="260065" y="721204"/>
                  </a:lnTo>
                  <a:lnTo>
                    <a:pt x="260065" y="687867"/>
                  </a:lnTo>
                  <a:cubicBezTo>
                    <a:pt x="445983" y="631688"/>
                    <a:pt x="551148" y="435435"/>
                    <a:pt x="494970" y="249517"/>
                  </a:cubicBezTo>
                  <a:cubicBezTo>
                    <a:pt x="438791" y="63598"/>
                    <a:pt x="242539" y="-41577"/>
                    <a:pt x="56620" y="14611"/>
                  </a:cubicBezTo>
                  <a:cubicBezTo>
                    <a:pt x="47838" y="17259"/>
                    <a:pt x="39161" y="20260"/>
                    <a:pt x="30607" y="23593"/>
                  </a:cubicBezTo>
                  <a:close/>
                  <a:moveTo>
                    <a:pt x="159576" y="49406"/>
                  </a:moveTo>
                  <a:cubicBezTo>
                    <a:pt x="173463" y="49406"/>
                    <a:pt x="184722" y="60665"/>
                    <a:pt x="184722" y="74552"/>
                  </a:cubicBezTo>
                  <a:cubicBezTo>
                    <a:pt x="184722" y="88439"/>
                    <a:pt x="173463" y="99698"/>
                    <a:pt x="159576" y="99698"/>
                  </a:cubicBezTo>
                  <a:cubicBezTo>
                    <a:pt x="145688" y="99698"/>
                    <a:pt x="134430" y="88439"/>
                    <a:pt x="134430" y="74552"/>
                  </a:cubicBezTo>
                  <a:cubicBezTo>
                    <a:pt x="134477" y="60683"/>
                    <a:pt x="145707" y="49463"/>
                    <a:pt x="159576" y="494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540EDDC-5FE7-49F1-BAC3-D48E8720FF5A}"/>
                </a:ext>
              </a:extLst>
            </p:cNvPr>
            <p:cNvSpPr/>
            <p:nvPr/>
          </p:nvSpPr>
          <p:spPr>
            <a:xfrm>
              <a:off x="9341341" y="3867699"/>
              <a:ext cx="356338" cy="126966"/>
            </a:xfrm>
            <a:custGeom>
              <a:avLst/>
              <a:gdLst>
                <a:gd name="connsiteX0" fmla="*/ 225012 w 269463"/>
                <a:gd name="connsiteY0" fmla="*/ 15007 h 96012"/>
                <a:gd name="connsiteX1" fmla="*/ 103474 w 269463"/>
                <a:gd name="connsiteY1" fmla="*/ -519 h 96012"/>
                <a:gd name="connsiteX2" fmla="*/ -444 w 269463"/>
                <a:gd name="connsiteY2" fmla="*/ 95494 h 96012"/>
                <a:gd name="connsiteX3" fmla="*/ 269018 w 269463"/>
                <a:gd name="connsiteY3" fmla="*/ 95494 h 96012"/>
                <a:gd name="connsiteX4" fmla="*/ 269018 w 269463"/>
                <a:gd name="connsiteY4" fmla="*/ 64251 h 96012"/>
                <a:gd name="connsiteX5" fmla="*/ 225012 w 269463"/>
                <a:gd name="connsiteY5" fmla="*/ 15007 h 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463" h="96012">
                  <a:moveTo>
                    <a:pt x="225012" y="15007"/>
                  </a:moveTo>
                  <a:lnTo>
                    <a:pt x="103474" y="-519"/>
                  </a:lnTo>
                  <a:lnTo>
                    <a:pt x="-444" y="95494"/>
                  </a:lnTo>
                  <a:lnTo>
                    <a:pt x="269018" y="95494"/>
                  </a:lnTo>
                  <a:lnTo>
                    <a:pt x="269018" y="64251"/>
                  </a:lnTo>
                  <a:cubicBezTo>
                    <a:pt x="269208" y="38962"/>
                    <a:pt x="250168" y="17655"/>
                    <a:pt x="225012" y="1500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077300-A4D4-462C-BC25-4294F92FF2D9}"/>
              </a:ext>
            </a:extLst>
          </p:cNvPr>
          <p:cNvGrpSpPr/>
          <p:nvPr/>
        </p:nvGrpSpPr>
        <p:grpSpPr>
          <a:xfrm>
            <a:off x="2768036" y="5217888"/>
            <a:ext cx="880512" cy="786395"/>
            <a:chOff x="2768036" y="5217888"/>
            <a:chExt cx="880512" cy="78639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7A9CE95-9259-4F6A-8E57-EA69EC2C2EAF}"/>
                </a:ext>
              </a:extLst>
            </p:cNvPr>
            <p:cNvSpPr/>
            <p:nvPr/>
          </p:nvSpPr>
          <p:spPr>
            <a:xfrm>
              <a:off x="2982510" y="5718804"/>
              <a:ext cx="285479" cy="285479"/>
            </a:xfrm>
            <a:custGeom>
              <a:avLst/>
              <a:gdLst>
                <a:gd name="connsiteX0" fmla="*/ 285243 w 285479"/>
                <a:gd name="connsiteY0" fmla="*/ 142322 h 285479"/>
                <a:gd name="connsiteX1" fmla="*/ 142503 w 285479"/>
                <a:gd name="connsiteY1" fmla="*/ 285062 h 285479"/>
                <a:gd name="connsiteX2" fmla="*/ -236 w 285479"/>
                <a:gd name="connsiteY2" fmla="*/ 142322 h 285479"/>
                <a:gd name="connsiteX3" fmla="*/ 142503 w 285479"/>
                <a:gd name="connsiteY3" fmla="*/ -417 h 285479"/>
                <a:gd name="connsiteX4" fmla="*/ 285243 w 285479"/>
                <a:gd name="connsiteY4" fmla="*/ 142322 h 28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79" h="285479">
                  <a:moveTo>
                    <a:pt x="285243" y="142322"/>
                  </a:moveTo>
                  <a:cubicBezTo>
                    <a:pt x="285243" y="221154"/>
                    <a:pt x="221335" y="285062"/>
                    <a:pt x="142503" y="285062"/>
                  </a:cubicBezTo>
                  <a:cubicBezTo>
                    <a:pt x="63671" y="285062"/>
                    <a:pt x="-236" y="221154"/>
                    <a:pt x="-236" y="142322"/>
                  </a:cubicBezTo>
                  <a:cubicBezTo>
                    <a:pt x="-236" y="63491"/>
                    <a:pt x="63671" y="-417"/>
                    <a:pt x="142503" y="-417"/>
                  </a:cubicBezTo>
                  <a:cubicBezTo>
                    <a:pt x="221335" y="-417"/>
                    <a:pt x="285243" y="63491"/>
                    <a:pt x="285243" y="142322"/>
                  </a:cubicBezTo>
                  <a:close/>
                </a:path>
              </a:pathLst>
            </a:custGeom>
            <a:solidFill>
              <a:srgbClr val="000000"/>
            </a:solidFill>
            <a:ln w="24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592A3-18CA-42EB-BB72-5DFB0E448741}"/>
                </a:ext>
              </a:extLst>
            </p:cNvPr>
            <p:cNvSpPr/>
            <p:nvPr/>
          </p:nvSpPr>
          <p:spPr>
            <a:xfrm>
              <a:off x="2768036" y="5217888"/>
              <a:ext cx="880512" cy="643414"/>
            </a:xfrm>
            <a:custGeom>
              <a:avLst/>
              <a:gdLst>
                <a:gd name="connsiteX0" fmla="*/ 880276 w 880512"/>
                <a:gd name="connsiteY0" fmla="*/ 286027 h 643414"/>
                <a:gd name="connsiteX1" fmla="*/ 624644 w 880512"/>
                <a:gd name="connsiteY1" fmla="*/ 286027 h 643414"/>
                <a:gd name="connsiteX2" fmla="*/ 624644 w 880512"/>
                <a:gd name="connsiteY2" fmla="*/ 71797 h 643414"/>
                <a:gd name="connsiteX3" fmla="*/ 793140 w 880512"/>
                <a:gd name="connsiteY3" fmla="*/ 71797 h 643414"/>
                <a:gd name="connsiteX4" fmla="*/ 724538 w 880512"/>
                <a:gd name="connsiteY4" fmla="*/ -415 h 643414"/>
                <a:gd name="connsiteX5" fmla="*/ 344219 w 880512"/>
                <a:gd name="connsiteY5" fmla="*/ -415 h 643414"/>
                <a:gd name="connsiteX6" fmla="*/ 242400 w 880512"/>
                <a:gd name="connsiteY6" fmla="*/ 40746 h 643414"/>
                <a:gd name="connsiteX7" fmla="*/ 21189 w 880512"/>
                <a:gd name="connsiteY7" fmla="*/ 263882 h 643414"/>
                <a:gd name="connsiteX8" fmla="*/ -234 w 880512"/>
                <a:gd name="connsiteY8" fmla="*/ 315875 h 643414"/>
                <a:gd name="connsiteX9" fmla="*/ -234 w 880512"/>
                <a:gd name="connsiteY9" fmla="*/ 500257 h 643414"/>
                <a:gd name="connsiteX10" fmla="*/ 142506 w 880512"/>
                <a:gd name="connsiteY10" fmla="*/ 642997 h 643414"/>
                <a:gd name="connsiteX11" fmla="*/ 160318 w 880512"/>
                <a:gd name="connsiteY11" fmla="*/ 642997 h 643414"/>
                <a:gd name="connsiteX12" fmla="*/ 356736 w 880512"/>
                <a:gd name="connsiteY12" fmla="*/ 446579 h 643414"/>
                <a:gd name="connsiteX13" fmla="*/ 553154 w 880512"/>
                <a:gd name="connsiteY13" fmla="*/ 642997 h 643414"/>
                <a:gd name="connsiteX14" fmla="*/ 707448 w 880512"/>
                <a:gd name="connsiteY14" fmla="*/ 642997 h 643414"/>
                <a:gd name="connsiteX15" fmla="*/ 552432 w 880512"/>
                <a:gd name="connsiteY15" fmla="*/ 286027 h 643414"/>
                <a:gd name="connsiteX16" fmla="*/ 101827 w 880512"/>
                <a:gd name="connsiteY16" fmla="*/ 286027 h 643414"/>
                <a:gd name="connsiteX17" fmla="*/ 294393 w 880512"/>
                <a:gd name="connsiteY17" fmla="*/ 93461 h 643414"/>
                <a:gd name="connsiteX18" fmla="*/ 344460 w 880512"/>
                <a:gd name="connsiteY18" fmla="*/ 72038 h 643414"/>
                <a:gd name="connsiteX19" fmla="*/ 553395 w 880512"/>
                <a:gd name="connsiteY19" fmla="*/ 72038 h 6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80512" h="643414">
                  <a:moveTo>
                    <a:pt x="880276" y="286027"/>
                  </a:moveTo>
                  <a:lnTo>
                    <a:pt x="624644" y="286027"/>
                  </a:lnTo>
                  <a:lnTo>
                    <a:pt x="624644" y="71797"/>
                  </a:lnTo>
                  <a:lnTo>
                    <a:pt x="793140" y="71797"/>
                  </a:lnTo>
                  <a:lnTo>
                    <a:pt x="724538" y="-415"/>
                  </a:lnTo>
                  <a:lnTo>
                    <a:pt x="344219" y="-415"/>
                  </a:lnTo>
                  <a:cubicBezTo>
                    <a:pt x="306187" y="-632"/>
                    <a:pt x="269600" y="14147"/>
                    <a:pt x="242400" y="40746"/>
                  </a:cubicBezTo>
                  <a:lnTo>
                    <a:pt x="21189" y="263882"/>
                  </a:lnTo>
                  <a:cubicBezTo>
                    <a:pt x="7324" y="277602"/>
                    <a:pt x="-402" y="296353"/>
                    <a:pt x="-234" y="315875"/>
                  </a:cubicBezTo>
                  <a:lnTo>
                    <a:pt x="-234" y="500257"/>
                  </a:lnTo>
                  <a:cubicBezTo>
                    <a:pt x="681" y="578704"/>
                    <a:pt x="64059" y="642082"/>
                    <a:pt x="142506" y="642997"/>
                  </a:cubicBezTo>
                  <a:lnTo>
                    <a:pt x="160318" y="642997"/>
                  </a:lnTo>
                  <a:cubicBezTo>
                    <a:pt x="160318" y="534510"/>
                    <a:pt x="248249" y="446579"/>
                    <a:pt x="356736" y="446579"/>
                  </a:cubicBezTo>
                  <a:cubicBezTo>
                    <a:pt x="465223" y="446579"/>
                    <a:pt x="553154" y="534510"/>
                    <a:pt x="553154" y="642997"/>
                  </a:cubicBezTo>
                  <a:lnTo>
                    <a:pt x="707448" y="642997"/>
                  </a:lnTo>
                  <a:close/>
                  <a:moveTo>
                    <a:pt x="552432" y="286027"/>
                  </a:moveTo>
                  <a:lnTo>
                    <a:pt x="101827" y="286027"/>
                  </a:lnTo>
                  <a:lnTo>
                    <a:pt x="294393" y="93461"/>
                  </a:lnTo>
                  <a:cubicBezTo>
                    <a:pt x="307656" y="80053"/>
                    <a:pt x="325613" y="72375"/>
                    <a:pt x="344460" y="72038"/>
                  </a:cubicBezTo>
                  <a:lnTo>
                    <a:pt x="553395" y="72038"/>
                  </a:lnTo>
                  <a:close/>
                </a:path>
              </a:pathLst>
            </a:custGeom>
            <a:solidFill>
              <a:srgbClr val="000000"/>
            </a:solidFill>
            <a:ln w="24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863FA5-B76F-4CB4-A6FA-05F1B18F196A}"/>
              </a:ext>
            </a:extLst>
          </p:cNvPr>
          <p:cNvGrpSpPr/>
          <p:nvPr/>
        </p:nvGrpSpPr>
        <p:grpSpPr>
          <a:xfrm>
            <a:off x="3474998" y="5218600"/>
            <a:ext cx="864863" cy="785683"/>
            <a:chOff x="3474998" y="5218600"/>
            <a:chExt cx="864863" cy="78568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7EC3A8-87F5-4C92-AAEF-EFFDFEEE2CD3}"/>
                </a:ext>
              </a:extLst>
            </p:cNvPr>
            <p:cNvSpPr/>
            <p:nvPr/>
          </p:nvSpPr>
          <p:spPr>
            <a:xfrm>
              <a:off x="3839189" y="5718804"/>
              <a:ext cx="285479" cy="285479"/>
            </a:xfrm>
            <a:custGeom>
              <a:avLst/>
              <a:gdLst>
                <a:gd name="connsiteX0" fmla="*/ 285243 w 285479"/>
                <a:gd name="connsiteY0" fmla="*/ 142322 h 285479"/>
                <a:gd name="connsiteX1" fmla="*/ 142503 w 285479"/>
                <a:gd name="connsiteY1" fmla="*/ 285062 h 285479"/>
                <a:gd name="connsiteX2" fmla="*/ -236 w 285479"/>
                <a:gd name="connsiteY2" fmla="*/ 142322 h 285479"/>
                <a:gd name="connsiteX3" fmla="*/ 142503 w 285479"/>
                <a:gd name="connsiteY3" fmla="*/ -417 h 285479"/>
                <a:gd name="connsiteX4" fmla="*/ 285243 w 285479"/>
                <a:gd name="connsiteY4" fmla="*/ 142322 h 28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79" h="285479">
                  <a:moveTo>
                    <a:pt x="285243" y="142322"/>
                  </a:moveTo>
                  <a:cubicBezTo>
                    <a:pt x="285243" y="221154"/>
                    <a:pt x="221335" y="285062"/>
                    <a:pt x="142503" y="285062"/>
                  </a:cubicBezTo>
                  <a:cubicBezTo>
                    <a:pt x="63671" y="285062"/>
                    <a:pt x="-236" y="221154"/>
                    <a:pt x="-236" y="142322"/>
                  </a:cubicBezTo>
                  <a:cubicBezTo>
                    <a:pt x="-236" y="63491"/>
                    <a:pt x="63671" y="-417"/>
                    <a:pt x="142503" y="-417"/>
                  </a:cubicBezTo>
                  <a:cubicBezTo>
                    <a:pt x="221335" y="-417"/>
                    <a:pt x="285243" y="63491"/>
                    <a:pt x="285243" y="142322"/>
                  </a:cubicBezTo>
                  <a:close/>
                </a:path>
              </a:pathLst>
            </a:custGeom>
            <a:solidFill>
              <a:srgbClr val="000000"/>
            </a:solidFill>
            <a:ln w="24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B2C2176-446E-4FB9-87F1-4A1C6A68B3C4}"/>
                </a:ext>
              </a:extLst>
            </p:cNvPr>
            <p:cNvSpPr/>
            <p:nvPr/>
          </p:nvSpPr>
          <p:spPr>
            <a:xfrm>
              <a:off x="3474998" y="5218600"/>
              <a:ext cx="864863" cy="643424"/>
            </a:xfrm>
            <a:custGeom>
              <a:avLst/>
              <a:gdLst>
                <a:gd name="connsiteX0" fmla="*/ 685299 w 864863"/>
                <a:gd name="connsiteY0" fmla="*/ 285315 h 643424"/>
                <a:gd name="connsiteX1" fmla="*/ 537023 w 864863"/>
                <a:gd name="connsiteY1" fmla="*/ 285315 h 643424"/>
                <a:gd name="connsiteX2" fmla="*/ 487197 w 864863"/>
                <a:gd name="connsiteY2" fmla="*/ 263892 h 643424"/>
                <a:gd name="connsiteX3" fmla="*/ 262135 w 864863"/>
                <a:gd name="connsiteY3" fmla="*/ 40756 h 643424"/>
                <a:gd name="connsiteX4" fmla="*/ 160556 w 864863"/>
                <a:gd name="connsiteY4" fmla="*/ -405 h 643424"/>
                <a:gd name="connsiteX5" fmla="*/ 17817 w 864863"/>
                <a:gd name="connsiteY5" fmla="*/ -405 h 643424"/>
                <a:gd name="connsiteX6" fmla="*/ 86419 w 864863"/>
                <a:gd name="connsiteY6" fmla="*/ 71808 h 643424"/>
                <a:gd name="connsiteX7" fmla="*/ 162241 w 864863"/>
                <a:gd name="connsiteY7" fmla="*/ 71808 h 643424"/>
                <a:gd name="connsiteX8" fmla="*/ 212308 w 864863"/>
                <a:gd name="connsiteY8" fmla="*/ 93230 h 643424"/>
                <a:gd name="connsiteX9" fmla="*/ 404875 w 864863"/>
                <a:gd name="connsiteY9" fmla="*/ 285797 h 643424"/>
                <a:gd name="connsiteX10" fmla="*/ 173314 w 864863"/>
                <a:gd name="connsiteY10" fmla="*/ 285797 h 643424"/>
                <a:gd name="connsiteX11" fmla="*/ -236 w 864863"/>
                <a:gd name="connsiteY11" fmla="*/ 643007 h 643424"/>
                <a:gd name="connsiteX12" fmla="*/ 310518 w 864863"/>
                <a:gd name="connsiteY12" fmla="*/ 643007 h 643424"/>
                <a:gd name="connsiteX13" fmla="*/ 499930 w 864863"/>
                <a:gd name="connsiteY13" fmla="*/ 439826 h 643424"/>
                <a:gd name="connsiteX14" fmla="*/ 703112 w 864863"/>
                <a:gd name="connsiteY14" fmla="*/ 629263 h 643424"/>
                <a:gd name="connsiteX15" fmla="*/ 703112 w 864863"/>
                <a:gd name="connsiteY15" fmla="*/ 643007 h 643424"/>
                <a:gd name="connsiteX16" fmla="*/ 792414 w 864863"/>
                <a:gd name="connsiteY16" fmla="*/ 643007 h 643424"/>
                <a:gd name="connsiteX17" fmla="*/ 864627 w 864863"/>
                <a:gd name="connsiteY17" fmla="*/ 570795 h 643424"/>
                <a:gd name="connsiteX18" fmla="*/ 864627 w 864863"/>
                <a:gd name="connsiteY18" fmla="*/ 463680 h 643424"/>
                <a:gd name="connsiteX19" fmla="*/ 685299 w 864863"/>
                <a:gd name="connsiteY19" fmla="*/ 285315 h 64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64863" h="643424">
                  <a:moveTo>
                    <a:pt x="685299" y="285315"/>
                  </a:moveTo>
                  <a:lnTo>
                    <a:pt x="537023" y="285315"/>
                  </a:lnTo>
                  <a:cubicBezTo>
                    <a:pt x="518055" y="285869"/>
                    <a:pt x="499834" y="278046"/>
                    <a:pt x="487197" y="263892"/>
                  </a:cubicBezTo>
                  <a:lnTo>
                    <a:pt x="262135" y="40756"/>
                  </a:lnTo>
                  <a:cubicBezTo>
                    <a:pt x="235200" y="13917"/>
                    <a:pt x="198564" y="-910"/>
                    <a:pt x="160556" y="-405"/>
                  </a:cubicBezTo>
                  <a:lnTo>
                    <a:pt x="17817" y="-405"/>
                  </a:lnTo>
                  <a:lnTo>
                    <a:pt x="86419" y="71808"/>
                  </a:lnTo>
                  <a:lnTo>
                    <a:pt x="162241" y="71808"/>
                  </a:lnTo>
                  <a:cubicBezTo>
                    <a:pt x="181257" y="71302"/>
                    <a:pt x="199551" y="79125"/>
                    <a:pt x="212308" y="93230"/>
                  </a:cubicBezTo>
                  <a:lnTo>
                    <a:pt x="404875" y="285797"/>
                  </a:lnTo>
                  <a:lnTo>
                    <a:pt x="173314" y="285797"/>
                  </a:lnTo>
                  <a:lnTo>
                    <a:pt x="-236" y="643007"/>
                  </a:lnTo>
                  <a:lnTo>
                    <a:pt x="310518" y="643007"/>
                  </a:lnTo>
                  <a:cubicBezTo>
                    <a:pt x="306714" y="534592"/>
                    <a:pt x="391540" y="443629"/>
                    <a:pt x="499930" y="439826"/>
                  </a:cubicBezTo>
                  <a:cubicBezTo>
                    <a:pt x="608345" y="436047"/>
                    <a:pt x="699308" y="520848"/>
                    <a:pt x="703112" y="629263"/>
                  </a:cubicBezTo>
                  <a:cubicBezTo>
                    <a:pt x="703280" y="633836"/>
                    <a:pt x="703280" y="638433"/>
                    <a:pt x="703112" y="643007"/>
                  </a:cubicBezTo>
                  <a:lnTo>
                    <a:pt x="792414" y="643007"/>
                  </a:lnTo>
                  <a:cubicBezTo>
                    <a:pt x="832300" y="643007"/>
                    <a:pt x="864627" y="610680"/>
                    <a:pt x="864627" y="570795"/>
                  </a:cubicBezTo>
                  <a:lnTo>
                    <a:pt x="864627" y="463680"/>
                  </a:lnTo>
                  <a:cubicBezTo>
                    <a:pt x="864362" y="364918"/>
                    <a:pt x="784086" y="285050"/>
                    <a:pt x="685299" y="285315"/>
                  </a:cubicBezTo>
                  <a:close/>
                </a:path>
              </a:pathLst>
            </a:custGeom>
            <a:solidFill>
              <a:srgbClr val="000000"/>
            </a:solidFill>
            <a:ln w="24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AA1459-D840-45E3-9E52-3A304616BC93}"/>
              </a:ext>
            </a:extLst>
          </p:cNvPr>
          <p:cNvGrpSpPr/>
          <p:nvPr/>
        </p:nvGrpSpPr>
        <p:grpSpPr>
          <a:xfrm>
            <a:off x="7717185" y="5085979"/>
            <a:ext cx="642818" cy="1022012"/>
            <a:chOff x="10346059" y="4653930"/>
            <a:chExt cx="490061" cy="77914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04CB914-5613-4A97-8CA5-8BE46B3379D7}"/>
                </a:ext>
              </a:extLst>
            </p:cNvPr>
            <p:cNvSpPr/>
            <p:nvPr/>
          </p:nvSpPr>
          <p:spPr>
            <a:xfrm>
              <a:off x="10523128" y="4944251"/>
              <a:ext cx="178403" cy="286512"/>
            </a:xfrm>
            <a:custGeom>
              <a:avLst/>
              <a:gdLst>
                <a:gd name="connsiteX0" fmla="*/ 35243 w 178403"/>
                <a:gd name="connsiteY0" fmla="*/ 286512 h 286512"/>
                <a:gd name="connsiteX1" fmla="*/ 0 w 178403"/>
                <a:gd name="connsiteY1" fmla="*/ 251365 h 286512"/>
                <a:gd name="connsiteX2" fmla="*/ 108014 w 178403"/>
                <a:gd name="connsiteY2" fmla="*/ 143256 h 286512"/>
                <a:gd name="connsiteX3" fmla="*/ 0 w 178403"/>
                <a:gd name="connsiteY3" fmla="*/ 35147 h 286512"/>
                <a:gd name="connsiteX4" fmla="*/ 35243 w 178403"/>
                <a:gd name="connsiteY4" fmla="*/ 0 h 286512"/>
                <a:gd name="connsiteX5" fmla="*/ 178403 w 178403"/>
                <a:gd name="connsiteY5" fmla="*/ 143256 h 286512"/>
                <a:gd name="connsiteX6" fmla="*/ 35243 w 178403"/>
                <a:gd name="connsiteY6" fmla="*/ 286512 h 286512"/>
                <a:gd name="connsiteX7" fmla="*/ 35243 w 178403"/>
                <a:gd name="connsiteY7" fmla="*/ 286512 h 28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403" h="286512">
                  <a:moveTo>
                    <a:pt x="35243" y="286512"/>
                  </a:moveTo>
                  <a:lnTo>
                    <a:pt x="0" y="251365"/>
                  </a:lnTo>
                  <a:lnTo>
                    <a:pt x="108014" y="143256"/>
                  </a:lnTo>
                  <a:lnTo>
                    <a:pt x="0" y="35147"/>
                  </a:lnTo>
                  <a:lnTo>
                    <a:pt x="35243" y="0"/>
                  </a:lnTo>
                  <a:lnTo>
                    <a:pt x="178403" y="143256"/>
                  </a:lnTo>
                  <a:lnTo>
                    <a:pt x="35243" y="286512"/>
                  </a:lnTo>
                  <a:lnTo>
                    <a:pt x="35243" y="2865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FE4E2FD-D9A7-4030-AA09-6E1B59A68266}"/>
                </a:ext>
              </a:extLst>
            </p:cNvPr>
            <p:cNvSpPr/>
            <p:nvPr/>
          </p:nvSpPr>
          <p:spPr>
            <a:xfrm>
              <a:off x="10722868" y="5181710"/>
              <a:ext cx="113252" cy="50291"/>
            </a:xfrm>
            <a:custGeom>
              <a:avLst/>
              <a:gdLst>
                <a:gd name="connsiteX0" fmla="*/ 0 w 113252"/>
                <a:gd name="connsiteY0" fmla="*/ 0 h 50291"/>
                <a:gd name="connsiteX1" fmla="*/ 0 w 113252"/>
                <a:gd name="connsiteY1" fmla="*/ 50292 h 50291"/>
                <a:gd name="connsiteX2" fmla="*/ 88487 w 113252"/>
                <a:gd name="connsiteY2" fmla="*/ 50292 h 50291"/>
                <a:gd name="connsiteX3" fmla="*/ 113252 w 113252"/>
                <a:gd name="connsiteY3" fmla="*/ 0 h 50291"/>
                <a:gd name="connsiteX4" fmla="*/ 0 w 113252"/>
                <a:gd name="connsiteY4" fmla="*/ 0 h 5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52" h="50291">
                  <a:moveTo>
                    <a:pt x="0" y="0"/>
                  </a:moveTo>
                  <a:lnTo>
                    <a:pt x="0" y="50292"/>
                  </a:lnTo>
                  <a:lnTo>
                    <a:pt x="88487" y="50292"/>
                  </a:lnTo>
                  <a:lnTo>
                    <a:pt x="1132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3E931B0-283A-4B6B-8E27-FD50AE7658D9}"/>
                </a:ext>
              </a:extLst>
            </p:cNvPr>
            <p:cNvSpPr/>
            <p:nvPr/>
          </p:nvSpPr>
          <p:spPr>
            <a:xfrm>
              <a:off x="10346059" y="4653930"/>
              <a:ext cx="433292" cy="779145"/>
            </a:xfrm>
            <a:custGeom>
              <a:avLst/>
              <a:gdLst>
                <a:gd name="connsiteX0" fmla="*/ 403193 w 433292"/>
                <a:gd name="connsiteY0" fmla="*/ 703802 h 779145"/>
                <a:gd name="connsiteX1" fmla="*/ 75343 w 433292"/>
                <a:gd name="connsiteY1" fmla="*/ 703802 h 779145"/>
                <a:gd name="connsiteX2" fmla="*/ 75343 w 433292"/>
                <a:gd name="connsiteY2" fmla="*/ 201073 h 779145"/>
                <a:gd name="connsiteX3" fmla="*/ 433292 w 433292"/>
                <a:gd name="connsiteY3" fmla="*/ 201073 h 779145"/>
                <a:gd name="connsiteX4" fmla="*/ 251555 w 433292"/>
                <a:gd name="connsiteY4" fmla="*/ 0 h 779145"/>
                <a:gd name="connsiteX5" fmla="*/ 0 w 433292"/>
                <a:gd name="connsiteY5" fmla="*/ 0 h 779145"/>
                <a:gd name="connsiteX6" fmla="*/ 0 w 433292"/>
                <a:gd name="connsiteY6" fmla="*/ 779145 h 779145"/>
                <a:gd name="connsiteX7" fmla="*/ 365950 w 433292"/>
                <a:gd name="connsiteY7" fmla="*/ 779145 h 779145"/>
                <a:gd name="connsiteX8" fmla="*/ 403193 w 433292"/>
                <a:gd name="connsiteY8" fmla="*/ 703802 h 77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3292" h="779145">
                  <a:moveTo>
                    <a:pt x="403193" y="703802"/>
                  </a:moveTo>
                  <a:lnTo>
                    <a:pt x="75343" y="703802"/>
                  </a:lnTo>
                  <a:lnTo>
                    <a:pt x="75343" y="201073"/>
                  </a:lnTo>
                  <a:lnTo>
                    <a:pt x="433292" y="201073"/>
                  </a:lnTo>
                  <a:lnTo>
                    <a:pt x="251555" y="0"/>
                  </a:lnTo>
                  <a:lnTo>
                    <a:pt x="0" y="0"/>
                  </a:lnTo>
                  <a:lnTo>
                    <a:pt x="0" y="779145"/>
                  </a:lnTo>
                  <a:lnTo>
                    <a:pt x="365950" y="779145"/>
                  </a:lnTo>
                  <a:lnTo>
                    <a:pt x="403193" y="70380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2A821D-B718-4EF0-9FBE-A4B40C737657}"/>
              </a:ext>
            </a:extLst>
          </p:cNvPr>
          <p:cNvGrpSpPr/>
          <p:nvPr/>
        </p:nvGrpSpPr>
        <p:grpSpPr>
          <a:xfrm>
            <a:off x="8047026" y="5085979"/>
            <a:ext cx="988153" cy="1022636"/>
            <a:chOff x="10597518" y="4653930"/>
            <a:chExt cx="753332" cy="77962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26FDCB6-C95B-4CFA-849C-CE52537DFCF1}"/>
                </a:ext>
              </a:extLst>
            </p:cNvPr>
            <p:cNvSpPr/>
            <p:nvPr/>
          </p:nvSpPr>
          <p:spPr>
            <a:xfrm>
              <a:off x="10811355" y="5181710"/>
              <a:ext cx="112490" cy="50291"/>
            </a:xfrm>
            <a:custGeom>
              <a:avLst/>
              <a:gdLst>
                <a:gd name="connsiteX0" fmla="*/ 24765 w 112490"/>
                <a:gd name="connsiteY0" fmla="*/ 0 h 50291"/>
                <a:gd name="connsiteX1" fmla="*/ 0 w 112490"/>
                <a:gd name="connsiteY1" fmla="*/ 50292 h 50291"/>
                <a:gd name="connsiteX2" fmla="*/ 112490 w 112490"/>
                <a:gd name="connsiteY2" fmla="*/ 50292 h 50291"/>
                <a:gd name="connsiteX3" fmla="*/ 112490 w 112490"/>
                <a:gd name="connsiteY3" fmla="*/ 0 h 50291"/>
                <a:gd name="connsiteX4" fmla="*/ 24765 w 112490"/>
                <a:gd name="connsiteY4" fmla="*/ 0 h 5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90" h="50291">
                  <a:moveTo>
                    <a:pt x="24765" y="0"/>
                  </a:moveTo>
                  <a:lnTo>
                    <a:pt x="0" y="50292"/>
                  </a:lnTo>
                  <a:lnTo>
                    <a:pt x="112490" y="50292"/>
                  </a:lnTo>
                  <a:lnTo>
                    <a:pt x="112490" y="0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52C91E-F692-405F-817B-55D53367E69B}"/>
                </a:ext>
              </a:extLst>
            </p:cNvPr>
            <p:cNvSpPr/>
            <p:nvPr/>
          </p:nvSpPr>
          <p:spPr>
            <a:xfrm>
              <a:off x="10597518" y="4653930"/>
              <a:ext cx="753332" cy="779621"/>
            </a:xfrm>
            <a:custGeom>
              <a:avLst/>
              <a:gdLst>
                <a:gd name="connsiteX0" fmla="*/ -420 w 753332"/>
                <a:gd name="connsiteY0" fmla="*/ -739 h 779621"/>
                <a:gd name="connsiteX1" fmla="*/ 181317 w 753332"/>
                <a:gd name="connsiteY1" fmla="*/ 200334 h 779621"/>
                <a:gd name="connsiteX2" fmla="*/ 677570 w 753332"/>
                <a:gd name="connsiteY2" fmla="*/ 200334 h 779621"/>
                <a:gd name="connsiteX3" fmla="*/ 677570 w 753332"/>
                <a:gd name="connsiteY3" fmla="*/ 703444 h 779621"/>
                <a:gd name="connsiteX4" fmla="*/ 151313 w 753332"/>
                <a:gd name="connsiteY4" fmla="*/ 703444 h 779621"/>
                <a:gd name="connsiteX5" fmla="*/ 114071 w 753332"/>
                <a:gd name="connsiteY5" fmla="*/ 778882 h 779621"/>
                <a:gd name="connsiteX6" fmla="*/ 752912 w 753332"/>
                <a:gd name="connsiteY6" fmla="*/ 778882 h 779621"/>
                <a:gd name="connsiteX7" fmla="*/ 752912 w 753332"/>
                <a:gd name="connsiteY7" fmla="*/ -739 h 779621"/>
                <a:gd name="connsiteX8" fmla="*/ 438873 w 753332"/>
                <a:gd name="connsiteY8" fmla="*/ 124991 h 779621"/>
                <a:gd name="connsiteX9" fmla="*/ 413727 w 753332"/>
                <a:gd name="connsiteY9" fmla="*/ 99845 h 779621"/>
                <a:gd name="connsiteX10" fmla="*/ 438873 w 753332"/>
                <a:gd name="connsiteY10" fmla="*/ 74699 h 779621"/>
                <a:gd name="connsiteX11" fmla="*/ 464019 w 753332"/>
                <a:gd name="connsiteY11" fmla="*/ 99845 h 779621"/>
                <a:gd name="connsiteX12" fmla="*/ 438873 w 753332"/>
                <a:gd name="connsiteY12" fmla="*/ 124991 h 779621"/>
                <a:gd name="connsiteX13" fmla="*/ 526789 w 753332"/>
                <a:gd name="connsiteY13" fmla="*/ 124991 h 779621"/>
                <a:gd name="connsiteX14" fmla="*/ 501643 w 753332"/>
                <a:gd name="connsiteY14" fmla="*/ 99845 h 779621"/>
                <a:gd name="connsiteX15" fmla="*/ 526789 w 753332"/>
                <a:gd name="connsiteY15" fmla="*/ 74699 h 779621"/>
                <a:gd name="connsiteX16" fmla="*/ 551935 w 753332"/>
                <a:gd name="connsiteY16" fmla="*/ 99845 h 779621"/>
                <a:gd name="connsiteX17" fmla="*/ 526789 w 753332"/>
                <a:gd name="connsiteY17" fmla="*/ 124991 h 779621"/>
                <a:gd name="connsiteX18" fmla="*/ 614705 w 753332"/>
                <a:gd name="connsiteY18" fmla="*/ 124991 h 779621"/>
                <a:gd name="connsiteX19" fmla="*/ 589559 w 753332"/>
                <a:gd name="connsiteY19" fmla="*/ 99845 h 779621"/>
                <a:gd name="connsiteX20" fmla="*/ 614705 w 753332"/>
                <a:gd name="connsiteY20" fmla="*/ 74699 h 779621"/>
                <a:gd name="connsiteX21" fmla="*/ 639851 w 753332"/>
                <a:gd name="connsiteY21" fmla="*/ 99845 h 779621"/>
                <a:gd name="connsiteX22" fmla="*/ 614705 w 753332"/>
                <a:gd name="connsiteY22" fmla="*/ 124991 h 77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3332" h="779621">
                  <a:moveTo>
                    <a:pt x="-420" y="-739"/>
                  </a:moveTo>
                  <a:lnTo>
                    <a:pt x="181317" y="200334"/>
                  </a:lnTo>
                  <a:lnTo>
                    <a:pt x="677570" y="200334"/>
                  </a:lnTo>
                  <a:lnTo>
                    <a:pt x="677570" y="703444"/>
                  </a:lnTo>
                  <a:lnTo>
                    <a:pt x="151313" y="703444"/>
                  </a:lnTo>
                  <a:lnTo>
                    <a:pt x="114071" y="778882"/>
                  </a:lnTo>
                  <a:lnTo>
                    <a:pt x="752912" y="778882"/>
                  </a:lnTo>
                  <a:lnTo>
                    <a:pt x="752912" y="-739"/>
                  </a:lnTo>
                  <a:close/>
                  <a:moveTo>
                    <a:pt x="438873" y="124991"/>
                  </a:moveTo>
                  <a:cubicBezTo>
                    <a:pt x="424986" y="124991"/>
                    <a:pt x="413727" y="113732"/>
                    <a:pt x="413727" y="99845"/>
                  </a:cubicBezTo>
                  <a:cubicBezTo>
                    <a:pt x="413727" y="85957"/>
                    <a:pt x="424986" y="74699"/>
                    <a:pt x="438873" y="74699"/>
                  </a:cubicBezTo>
                  <a:cubicBezTo>
                    <a:pt x="452761" y="74699"/>
                    <a:pt x="464019" y="85957"/>
                    <a:pt x="464019" y="99845"/>
                  </a:cubicBezTo>
                  <a:cubicBezTo>
                    <a:pt x="464019" y="113732"/>
                    <a:pt x="452761" y="124991"/>
                    <a:pt x="438873" y="124991"/>
                  </a:cubicBezTo>
                  <a:close/>
                  <a:moveTo>
                    <a:pt x="526789" y="124991"/>
                  </a:moveTo>
                  <a:cubicBezTo>
                    <a:pt x="512902" y="124991"/>
                    <a:pt x="501643" y="113732"/>
                    <a:pt x="501643" y="99845"/>
                  </a:cubicBezTo>
                  <a:cubicBezTo>
                    <a:pt x="501643" y="85957"/>
                    <a:pt x="512902" y="74699"/>
                    <a:pt x="526789" y="74699"/>
                  </a:cubicBezTo>
                  <a:cubicBezTo>
                    <a:pt x="540677" y="74699"/>
                    <a:pt x="551935" y="85957"/>
                    <a:pt x="551935" y="99845"/>
                  </a:cubicBezTo>
                  <a:cubicBezTo>
                    <a:pt x="551935" y="113732"/>
                    <a:pt x="540677" y="124991"/>
                    <a:pt x="526789" y="124991"/>
                  </a:cubicBezTo>
                  <a:close/>
                  <a:moveTo>
                    <a:pt x="614705" y="124991"/>
                  </a:moveTo>
                  <a:cubicBezTo>
                    <a:pt x="600817" y="124991"/>
                    <a:pt x="589559" y="113732"/>
                    <a:pt x="589559" y="99845"/>
                  </a:cubicBezTo>
                  <a:cubicBezTo>
                    <a:pt x="589559" y="85957"/>
                    <a:pt x="600817" y="74699"/>
                    <a:pt x="614705" y="74699"/>
                  </a:cubicBezTo>
                  <a:cubicBezTo>
                    <a:pt x="628592" y="74699"/>
                    <a:pt x="639851" y="85957"/>
                    <a:pt x="639851" y="99845"/>
                  </a:cubicBezTo>
                  <a:cubicBezTo>
                    <a:pt x="639851" y="113732"/>
                    <a:pt x="628592" y="124991"/>
                    <a:pt x="614705" y="12499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8D36C4-1031-42E0-B441-03A875B0B310}"/>
              </a:ext>
            </a:extLst>
          </p:cNvPr>
          <p:cNvGrpSpPr/>
          <p:nvPr/>
        </p:nvGrpSpPr>
        <p:grpSpPr>
          <a:xfrm>
            <a:off x="7613187" y="810859"/>
            <a:ext cx="852002" cy="962751"/>
            <a:chOff x="9972085" y="936641"/>
            <a:chExt cx="622840" cy="703801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0ECC153-C339-4AA3-936A-98204F746A82}"/>
                </a:ext>
              </a:extLst>
            </p:cNvPr>
            <p:cNvSpPr/>
            <p:nvPr/>
          </p:nvSpPr>
          <p:spPr>
            <a:xfrm>
              <a:off x="10122771" y="936641"/>
              <a:ext cx="472154" cy="578072"/>
            </a:xfrm>
            <a:custGeom>
              <a:avLst/>
              <a:gdLst>
                <a:gd name="connsiteX0" fmla="*/ 433908 w 472154"/>
                <a:gd name="connsiteY0" fmla="*/ 502112 h 578072"/>
                <a:gd name="connsiteX1" fmla="*/ 75101 w 472154"/>
                <a:gd name="connsiteY1" fmla="*/ 502112 h 578072"/>
                <a:gd name="connsiteX2" fmla="*/ 75101 w 472154"/>
                <a:gd name="connsiteY2" fmla="*/ 74821 h 578072"/>
                <a:gd name="connsiteX3" fmla="*/ 471913 w 472154"/>
                <a:gd name="connsiteY3" fmla="*/ 74821 h 578072"/>
                <a:gd name="connsiteX4" fmla="*/ 431907 w 472154"/>
                <a:gd name="connsiteY4" fmla="*/ -522 h 578072"/>
                <a:gd name="connsiteX5" fmla="*/ 50050 w 472154"/>
                <a:gd name="connsiteY5" fmla="*/ -522 h 578072"/>
                <a:gd name="connsiteX6" fmla="*/ -242 w 472154"/>
                <a:gd name="connsiteY6" fmla="*/ 49770 h 578072"/>
                <a:gd name="connsiteX7" fmla="*/ -242 w 472154"/>
                <a:gd name="connsiteY7" fmla="*/ 577550 h 578072"/>
                <a:gd name="connsiteX8" fmla="*/ 349040 w 472154"/>
                <a:gd name="connsiteY8" fmla="*/ 577550 h 57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154" h="578072">
                  <a:moveTo>
                    <a:pt x="433908" y="502112"/>
                  </a:moveTo>
                  <a:lnTo>
                    <a:pt x="75101" y="502112"/>
                  </a:lnTo>
                  <a:lnTo>
                    <a:pt x="75101" y="74821"/>
                  </a:lnTo>
                  <a:lnTo>
                    <a:pt x="471913" y="74821"/>
                  </a:lnTo>
                  <a:lnTo>
                    <a:pt x="431907" y="-522"/>
                  </a:lnTo>
                  <a:lnTo>
                    <a:pt x="50050" y="-522"/>
                  </a:lnTo>
                  <a:cubicBezTo>
                    <a:pt x="22294" y="-465"/>
                    <a:pt x="-194" y="22014"/>
                    <a:pt x="-242" y="49770"/>
                  </a:cubicBezTo>
                  <a:lnTo>
                    <a:pt x="-242" y="577550"/>
                  </a:lnTo>
                  <a:lnTo>
                    <a:pt x="349040" y="5775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4FB6BED-3D65-464B-8FA9-C666D306A50E}"/>
                </a:ext>
              </a:extLst>
            </p:cNvPr>
            <p:cNvSpPr/>
            <p:nvPr/>
          </p:nvSpPr>
          <p:spPr>
            <a:xfrm>
              <a:off x="9972085" y="1565005"/>
              <a:ext cx="443293" cy="75437"/>
            </a:xfrm>
            <a:custGeom>
              <a:avLst/>
              <a:gdLst>
                <a:gd name="connsiteX0" fmla="*/ 443052 w 443293"/>
                <a:gd name="connsiteY0" fmla="*/ -522 h 75437"/>
                <a:gd name="connsiteX1" fmla="*/ -242 w 443293"/>
                <a:gd name="connsiteY1" fmla="*/ -522 h 75437"/>
                <a:gd name="connsiteX2" fmla="*/ -242 w 443293"/>
                <a:gd name="connsiteY2" fmla="*/ 24624 h 75437"/>
                <a:gd name="connsiteX3" fmla="*/ 49955 w 443293"/>
                <a:gd name="connsiteY3" fmla="*/ 74916 h 75437"/>
                <a:gd name="connsiteX4" fmla="*/ 358184 w 443293"/>
                <a:gd name="connsiteY4" fmla="*/ 74916 h 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293" h="75437">
                  <a:moveTo>
                    <a:pt x="443052" y="-522"/>
                  </a:moveTo>
                  <a:lnTo>
                    <a:pt x="-242" y="-522"/>
                  </a:lnTo>
                  <a:lnTo>
                    <a:pt x="-242" y="24624"/>
                  </a:lnTo>
                  <a:cubicBezTo>
                    <a:pt x="-194" y="52342"/>
                    <a:pt x="22237" y="74811"/>
                    <a:pt x="49955" y="74916"/>
                  </a:cubicBezTo>
                  <a:lnTo>
                    <a:pt x="358184" y="7491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D651E3F-3F0B-42BE-96A7-335920CC4EC2}"/>
              </a:ext>
            </a:extLst>
          </p:cNvPr>
          <p:cNvGrpSpPr/>
          <p:nvPr/>
        </p:nvGrpSpPr>
        <p:grpSpPr>
          <a:xfrm>
            <a:off x="8103489" y="810859"/>
            <a:ext cx="1090442" cy="962751"/>
            <a:chOff x="10330511" y="936641"/>
            <a:chExt cx="797147" cy="70380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AB40401-54BF-4622-B873-581E57B3FCBC}"/>
                </a:ext>
              </a:extLst>
            </p:cNvPr>
            <p:cNvSpPr/>
            <p:nvPr/>
          </p:nvSpPr>
          <p:spPr>
            <a:xfrm>
              <a:off x="10330511" y="1565005"/>
              <a:ext cx="797147" cy="75437"/>
            </a:xfrm>
            <a:custGeom>
              <a:avLst/>
              <a:gdLst>
                <a:gd name="connsiteX0" fmla="*/ 294462 w 797147"/>
                <a:gd name="connsiteY0" fmla="*/ -522 h 75437"/>
                <a:gd name="connsiteX1" fmla="*/ 294462 w 797147"/>
                <a:gd name="connsiteY1" fmla="*/ 12051 h 75437"/>
                <a:gd name="connsiteX2" fmla="*/ 283260 w 797147"/>
                <a:gd name="connsiteY2" fmla="*/ 24624 h 75437"/>
                <a:gd name="connsiteX3" fmla="*/ 281889 w 797147"/>
                <a:gd name="connsiteY3" fmla="*/ 24624 h 75437"/>
                <a:gd name="connsiteX4" fmla="*/ 156254 w 797147"/>
                <a:gd name="connsiteY4" fmla="*/ 24624 h 75437"/>
                <a:gd name="connsiteX5" fmla="*/ 143767 w 797147"/>
                <a:gd name="connsiteY5" fmla="*/ 13527 h 75437"/>
                <a:gd name="connsiteX6" fmla="*/ 143776 w 797147"/>
                <a:gd name="connsiteY6" fmla="*/ 12051 h 75437"/>
                <a:gd name="connsiteX7" fmla="*/ 143776 w 797147"/>
                <a:gd name="connsiteY7" fmla="*/ -522 h 75437"/>
                <a:gd name="connsiteX8" fmla="*/ 84626 w 797147"/>
                <a:gd name="connsiteY8" fmla="*/ -522 h 75437"/>
                <a:gd name="connsiteX9" fmla="*/ -242 w 797147"/>
                <a:gd name="connsiteY9" fmla="*/ 74916 h 75437"/>
                <a:gd name="connsiteX10" fmla="*/ 746614 w 797147"/>
                <a:gd name="connsiteY10" fmla="*/ 74916 h 75437"/>
                <a:gd name="connsiteX11" fmla="*/ 796905 w 797147"/>
                <a:gd name="connsiteY11" fmla="*/ 24624 h 75437"/>
                <a:gd name="connsiteX12" fmla="*/ 796905 w 797147"/>
                <a:gd name="connsiteY12" fmla="*/ -522 h 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7147" h="75437">
                  <a:moveTo>
                    <a:pt x="294462" y="-522"/>
                  </a:moveTo>
                  <a:lnTo>
                    <a:pt x="294462" y="12051"/>
                  </a:lnTo>
                  <a:cubicBezTo>
                    <a:pt x="294843" y="18614"/>
                    <a:pt x="289823" y="24243"/>
                    <a:pt x="283260" y="24624"/>
                  </a:cubicBezTo>
                  <a:cubicBezTo>
                    <a:pt x="282803" y="24653"/>
                    <a:pt x="282346" y="24653"/>
                    <a:pt x="281889" y="24624"/>
                  </a:cubicBezTo>
                  <a:lnTo>
                    <a:pt x="156254" y="24624"/>
                  </a:lnTo>
                  <a:cubicBezTo>
                    <a:pt x="149739" y="25005"/>
                    <a:pt x="144157" y="20043"/>
                    <a:pt x="143767" y="13527"/>
                  </a:cubicBezTo>
                  <a:cubicBezTo>
                    <a:pt x="143738" y="13032"/>
                    <a:pt x="143748" y="12547"/>
                    <a:pt x="143776" y="12051"/>
                  </a:cubicBezTo>
                  <a:lnTo>
                    <a:pt x="143776" y="-522"/>
                  </a:lnTo>
                  <a:lnTo>
                    <a:pt x="84626" y="-522"/>
                  </a:lnTo>
                  <a:lnTo>
                    <a:pt x="-242" y="74916"/>
                  </a:lnTo>
                  <a:lnTo>
                    <a:pt x="746614" y="74916"/>
                  </a:lnTo>
                  <a:cubicBezTo>
                    <a:pt x="774350" y="74811"/>
                    <a:pt x="796801" y="52361"/>
                    <a:pt x="796905" y="24624"/>
                  </a:cubicBezTo>
                  <a:lnTo>
                    <a:pt x="796905" y="-52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DD5BD8E-263E-4F04-B3E6-9DBD311E90B4}"/>
                </a:ext>
              </a:extLst>
            </p:cNvPr>
            <p:cNvSpPr/>
            <p:nvPr/>
          </p:nvSpPr>
          <p:spPr>
            <a:xfrm>
              <a:off x="10472053" y="936641"/>
              <a:ext cx="504825" cy="578072"/>
            </a:xfrm>
            <a:custGeom>
              <a:avLst/>
              <a:gdLst>
                <a:gd name="connsiteX0" fmla="*/ 454101 w 504825"/>
                <a:gd name="connsiteY0" fmla="*/ -522 h 578072"/>
                <a:gd name="connsiteX1" fmla="*/ 82626 w 504825"/>
                <a:gd name="connsiteY1" fmla="*/ -522 h 578072"/>
                <a:gd name="connsiteX2" fmla="*/ 122631 w 504825"/>
                <a:gd name="connsiteY2" fmla="*/ 74821 h 578072"/>
                <a:gd name="connsiteX3" fmla="*/ 429241 w 504825"/>
                <a:gd name="connsiteY3" fmla="*/ 74821 h 578072"/>
                <a:gd name="connsiteX4" fmla="*/ 429241 w 504825"/>
                <a:gd name="connsiteY4" fmla="*/ 502112 h 578072"/>
                <a:gd name="connsiteX5" fmla="*/ 84626 w 504825"/>
                <a:gd name="connsiteY5" fmla="*/ 502112 h 578072"/>
                <a:gd name="connsiteX6" fmla="*/ -242 w 504825"/>
                <a:gd name="connsiteY6" fmla="*/ 577551 h 578072"/>
                <a:gd name="connsiteX7" fmla="*/ 504583 w 504825"/>
                <a:gd name="connsiteY7" fmla="*/ 577551 h 578072"/>
                <a:gd name="connsiteX8" fmla="*/ 504583 w 504825"/>
                <a:gd name="connsiteY8" fmla="*/ 49770 h 578072"/>
                <a:gd name="connsiteX9" fmla="*/ 454101 w 504825"/>
                <a:gd name="connsiteY9" fmla="*/ -522 h 57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825" h="578072">
                  <a:moveTo>
                    <a:pt x="454101" y="-522"/>
                  </a:moveTo>
                  <a:lnTo>
                    <a:pt x="82626" y="-522"/>
                  </a:lnTo>
                  <a:lnTo>
                    <a:pt x="122631" y="74821"/>
                  </a:lnTo>
                  <a:lnTo>
                    <a:pt x="429241" y="74821"/>
                  </a:lnTo>
                  <a:lnTo>
                    <a:pt x="429241" y="502112"/>
                  </a:lnTo>
                  <a:lnTo>
                    <a:pt x="84626" y="502112"/>
                  </a:lnTo>
                  <a:lnTo>
                    <a:pt x="-242" y="577551"/>
                  </a:lnTo>
                  <a:lnTo>
                    <a:pt x="504583" y="577551"/>
                  </a:lnTo>
                  <a:lnTo>
                    <a:pt x="504583" y="49770"/>
                  </a:lnTo>
                  <a:cubicBezTo>
                    <a:pt x="504526" y="21938"/>
                    <a:pt x="481933" y="-579"/>
                    <a:pt x="454101" y="-52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46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4E9682-31ED-44E7-8F4D-F9B6CEF86C99}"/>
              </a:ext>
            </a:extLst>
          </p:cNvPr>
          <p:cNvSpPr/>
          <p:nvPr/>
        </p:nvSpPr>
        <p:spPr>
          <a:xfrm>
            <a:off x="2136774" y="2616200"/>
            <a:ext cx="7921626" cy="1627188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88CD88-D440-4C9D-AE8A-C8821F6EA5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4AB3D7-42E6-417F-B11E-BEB2B61422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1AA49-3C10-479F-AC92-477B4C13CC97}"/>
              </a:ext>
            </a:extLst>
          </p:cNvPr>
          <p:cNvSpPr txBox="1"/>
          <p:nvPr/>
        </p:nvSpPr>
        <p:spPr>
          <a:xfrm>
            <a:off x="2713211" y="310662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“</a:t>
            </a:r>
            <a:r>
              <a:rPr lang="en-US" b="1" dirty="0">
                <a:latin typeface="+mn-lt"/>
              </a:rPr>
              <a:t>Visual analytics</a:t>
            </a:r>
            <a:r>
              <a:rPr lang="en-US" dirty="0">
                <a:latin typeface="+mn-lt"/>
              </a:rPr>
              <a:t> is the science of </a:t>
            </a:r>
            <a:r>
              <a:rPr lang="en-US" b="1" dirty="0">
                <a:latin typeface="+mn-lt"/>
              </a:rPr>
              <a:t>analytical reasoning </a:t>
            </a:r>
            <a:r>
              <a:rPr lang="en-US" dirty="0">
                <a:latin typeface="+mn-lt"/>
              </a:rPr>
              <a:t>facilitated by interactive </a:t>
            </a:r>
            <a:r>
              <a:rPr lang="en-US" b="1" dirty="0">
                <a:latin typeface="+mn-lt"/>
              </a:rPr>
              <a:t>visual</a:t>
            </a:r>
            <a:r>
              <a:rPr lang="en-US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interfaces</a:t>
            </a:r>
            <a:r>
              <a:rPr lang="en-US" dirty="0">
                <a:latin typeface="+mn-lt"/>
              </a:rPr>
              <a:t>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83706-411B-47AF-B75A-C9E562624D4C}"/>
              </a:ext>
            </a:extLst>
          </p:cNvPr>
          <p:cNvSpPr txBox="1"/>
          <p:nvPr/>
        </p:nvSpPr>
        <p:spPr>
          <a:xfrm>
            <a:off x="7935703" y="4243387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Thomas and Cook</a:t>
            </a:r>
          </a:p>
        </p:txBody>
      </p:sp>
    </p:spTree>
    <p:extLst>
      <p:ext uri="{BB962C8B-B14F-4D97-AF65-F5344CB8AC3E}">
        <p14:creationId xmlns:p14="http://schemas.microsoft.com/office/powerpoint/2010/main" val="2171936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85ADB3-7C9D-41B8-A57F-A7B2D378B1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E20BD8-8302-41A9-BD15-E723672282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Graphic 4" descr="Scientific Thought outline">
            <a:extLst>
              <a:ext uri="{FF2B5EF4-FFF2-40B4-BE49-F238E27FC236}">
                <a16:creationId xmlns:a16="http://schemas.microsoft.com/office/drawing/2014/main" id="{C1AFE95D-DF54-43A5-A65A-0168784C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4514" y="2335493"/>
            <a:ext cx="1672469" cy="1672469"/>
          </a:xfrm>
          <a:prstGeom prst="rect">
            <a:avLst/>
          </a:prstGeom>
        </p:spPr>
      </p:pic>
      <p:pic>
        <p:nvPicPr>
          <p:cNvPr id="7" name="Graphic 6" descr="Swipe Gesture outline">
            <a:extLst>
              <a:ext uri="{FF2B5EF4-FFF2-40B4-BE49-F238E27FC236}">
                <a16:creationId xmlns:a16="http://schemas.microsoft.com/office/drawing/2014/main" id="{7ABC412F-E5BB-4C53-B0BE-C1C07FE7F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265" y="3759570"/>
            <a:ext cx="1182394" cy="1182392"/>
          </a:xfrm>
          <a:prstGeom prst="rect">
            <a:avLst/>
          </a:prstGeom>
        </p:spPr>
      </p:pic>
      <p:pic>
        <p:nvPicPr>
          <p:cNvPr id="9" name="Graphic 8" descr="Illustrator outline">
            <a:extLst>
              <a:ext uri="{FF2B5EF4-FFF2-40B4-BE49-F238E27FC236}">
                <a16:creationId xmlns:a16="http://schemas.microsoft.com/office/drawing/2014/main" id="{BC32D4AA-32CA-4DBE-B222-D1D0AF402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1353" y="2335493"/>
            <a:ext cx="1672469" cy="1672469"/>
          </a:xfrm>
          <a:prstGeom prst="rect">
            <a:avLst/>
          </a:prstGeom>
        </p:spPr>
      </p:pic>
      <p:pic>
        <p:nvPicPr>
          <p:cNvPr id="11" name="Graphic 10" descr="Database outline">
            <a:extLst>
              <a:ext uri="{FF2B5EF4-FFF2-40B4-BE49-F238E27FC236}">
                <a16:creationId xmlns:a16="http://schemas.microsoft.com/office/drawing/2014/main" id="{DD12F252-A203-4C18-B535-AF67EA2E92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1623" y="2335493"/>
            <a:ext cx="1672469" cy="1672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1DB094-D375-406D-8C5D-6A291136F576}"/>
              </a:ext>
            </a:extLst>
          </p:cNvPr>
          <p:cNvSpPr txBox="1"/>
          <p:nvPr/>
        </p:nvSpPr>
        <p:spPr>
          <a:xfrm>
            <a:off x="8064107" y="1972222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Large, complex, dynamic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A72D77-C1B2-4026-A78F-C3BF9E38AAB3}"/>
              </a:ext>
            </a:extLst>
          </p:cNvPr>
          <p:cNvSpPr txBox="1"/>
          <p:nvPr/>
        </p:nvSpPr>
        <p:spPr>
          <a:xfrm>
            <a:off x="8659579" y="4005858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Data representations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5E54A0-CCC9-4B2F-B232-5BDADC073EA4}"/>
              </a:ext>
            </a:extLst>
          </p:cNvPr>
          <p:cNvSpPr txBox="1"/>
          <p:nvPr/>
        </p:nvSpPr>
        <p:spPr>
          <a:xfrm>
            <a:off x="4846677" y="2069392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Visual representations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DFD0B5-25A5-4727-B228-4CBBE2DE376A}"/>
              </a:ext>
            </a:extLst>
          </p:cNvPr>
          <p:cNvSpPr txBox="1"/>
          <p:nvPr/>
        </p:nvSpPr>
        <p:spPr>
          <a:xfrm>
            <a:off x="5510228" y="498569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Interactive visualizations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B3F386-87B7-48A3-BE4A-3A7249453911}"/>
              </a:ext>
            </a:extLst>
          </p:cNvPr>
          <p:cNvSpPr txBox="1"/>
          <p:nvPr/>
        </p:nvSpPr>
        <p:spPr>
          <a:xfrm>
            <a:off x="2825085" y="2848562"/>
            <a:ext cx="240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Interplay between human and machine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0175C-ABE4-464F-947B-ED91AC262925}"/>
              </a:ext>
            </a:extLst>
          </p:cNvPr>
          <p:cNvSpPr txBox="1"/>
          <p:nvPr/>
        </p:nvSpPr>
        <p:spPr>
          <a:xfrm>
            <a:off x="6897588" y="2848562"/>
            <a:ext cx="219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Automatic analysis</a:t>
            </a:r>
          </a:p>
          <a:p>
            <a:pPr algn="ctr"/>
            <a:r>
              <a:rPr lang="en-US" dirty="0">
                <a:latin typeface="+mn-lt"/>
              </a:rPr>
              <a:t>techniques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7C6178-EFCB-483C-BA07-1B5335F9BD92}"/>
              </a:ext>
            </a:extLst>
          </p:cNvPr>
          <p:cNvSpPr txBox="1"/>
          <p:nvPr/>
        </p:nvSpPr>
        <p:spPr>
          <a:xfrm>
            <a:off x="718608" y="1665915"/>
            <a:ext cx="2808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Analytical reasoning and</a:t>
            </a:r>
          </a:p>
          <a:p>
            <a:pPr algn="ctr"/>
            <a:r>
              <a:rPr lang="en-US" dirty="0">
                <a:latin typeface="+mn-lt"/>
              </a:rPr>
              <a:t>knowledge discovery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131E35-C3C5-4DC7-849C-7797FB9DF609}"/>
              </a:ext>
            </a:extLst>
          </p:cNvPr>
          <p:cNvSpPr txBox="1"/>
          <p:nvPr/>
        </p:nvSpPr>
        <p:spPr>
          <a:xfrm>
            <a:off x="594105" y="3951090"/>
            <a:ext cx="3026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Knowledge externalization</a:t>
            </a:r>
          </a:p>
          <a:p>
            <a:pPr algn="ctr"/>
            <a:r>
              <a:rPr lang="en-US" dirty="0">
                <a:latin typeface="+mn-lt"/>
              </a:rPr>
              <a:t>and dissemination</a:t>
            </a:r>
          </a:p>
        </p:txBody>
      </p:sp>
    </p:spTree>
    <p:extLst>
      <p:ext uri="{BB962C8B-B14F-4D97-AF65-F5344CB8AC3E}">
        <p14:creationId xmlns:p14="http://schemas.microsoft.com/office/powerpoint/2010/main" val="32761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95554-99A3-412B-BB1C-509A857C8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Visual Analysis of Defects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9EDF3A-B2E0-4473-96BB-237250607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16D036-255D-43E7-BB1B-84A48BB68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7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84C8DF-E03E-46AA-B7F1-E636527061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51890-9066-49DF-97B4-17639A9E0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7A29CE3-9521-48C2-A2D9-09F760D1853F}"/>
              </a:ext>
            </a:extLst>
          </p:cNvPr>
          <p:cNvGrpSpPr/>
          <p:nvPr/>
        </p:nvGrpSpPr>
        <p:grpSpPr>
          <a:xfrm>
            <a:off x="1273051" y="2133650"/>
            <a:ext cx="4705451" cy="2903911"/>
            <a:chOff x="2790458" y="1236461"/>
            <a:chExt cx="7209366" cy="444917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0FB73A-FF1B-4E6D-B0B7-63B088DEE26C}"/>
                </a:ext>
              </a:extLst>
            </p:cNvPr>
            <p:cNvSpPr/>
            <p:nvPr/>
          </p:nvSpPr>
          <p:spPr>
            <a:xfrm>
              <a:off x="4456558" y="1788767"/>
              <a:ext cx="1641027" cy="1641028"/>
            </a:xfrm>
            <a:custGeom>
              <a:avLst/>
              <a:gdLst>
                <a:gd name="connsiteX0" fmla="*/ -19 w 1641027"/>
                <a:gd name="connsiteY0" fmla="*/ 1641022 h 1641027"/>
                <a:gd name="connsiteX1" fmla="*/ 1641008 w 1641027"/>
                <a:gd name="connsiteY1" fmla="*/ 1641022 h 1641027"/>
                <a:gd name="connsiteX2" fmla="*/ 1641008 w 1641027"/>
                <a:gd name="connsiteY2" fmla="*/ -6 h 1641027"/>
                <a:gd name="connsiteX3" fmla="*/ -19 w 1641027"/>
                <a:gd name="connsiteY3" fmla="*/ 1641022 h 164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27" h="1641027">
                  <a:moveTo>
                    <a:pt x="-19" y="1641022"/>
                  </a:moveTo>
                  <a:lnTo>
                    <a:pt x="1641008" y="1641022"/>
                  </a:lnTo>
                  <a:lnTo>
                    <a:pt x="1641008" y="-6"/>
                  </a:lnTo>
                  <a:cubicBezTo>
                    <a:pt x="734774" y="188"/>
                    <a:pt x="175" y="734787"/>
                    <a:pt x="-19" y="1641022"/>
                  </a:cubicBezTo>
                  <a:close/>
                </a:path>
              </a:pathLst>
            </a:custGeom>
            <a:solidFill>
              <a:srgbClr val="ACDFE8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F7C2CD5-40E5-4647-8429-D57BE2F3C1F0}"/>
                </a:ext>
              </a:extLst>
            </p:cNvPr>
            <p:cNvSpPr/>
            <p:nvPr/>
          </p:nvSpPr>
          <p:spPr>
            <a:xfrm>
              <a:off x="4456558" y="3429794"/>
              <a:ext cx="1641027" cy="1641028"/>
            </a:xfrm>
            <a:custGeom>
              <a:avLst/>
              <a:gdLst>
                <a:gd name="connsiteX0" fmla="*/ 1641008 w 1641027"/>
                <a:gd name="connsiteY0" fmla="*/ 1641021 h 1641027"/>
                <a:gd name="connsiteX1" fmla="*/ 1641008 w 1641027"/>
                <a:gd name="connsiteY1" fmla="*/ -6 h 1641027"/>
                <a:gd name="connsiteX2" fmla="*/ -19 w 1641027"/>
                <a:gd name="connsiteY2" fmla="*/ -6 h 1641027"/>
                <a:gd name="connsiteX3" fmla="*/ 1641008 w 1641027"/>
                <a:gd name="connsiteY3" fmla="*/ 1641021 h 164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27" h="1641027">
                  <a:moveTo>
                    <a:pt x="1641008" y="1641021"/>
                  </a:moveTo>
                  <a:lnTo>
                    <a:pt x="1641008" y="-6"/>
                  </a:lnTo>
                  <a:lnTo>
                    <a:pt x="-19" y="-6"/>
                  </a:lnTo>
                  <a:cubicBezTo>
                    <a:pt x="-19" y="906309"/>
                    <a:pt x="734693" y="1641021"/>
                    <a:pt x="1641008" y="1641021"/>
                  </a:cubicBezTo>
                  <a:close/>
                </a:path>
              </a:pathLst>
            </a:custGeom>
            <a:solidFill>
              <a:srgbClr val="FCCDB7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5C20A8-2B5C-4F61-B9C0-7B1681B54512}"/>
                </a:ext>
              </a:extLst>
            </p:cNvPr>
            <p:cNvSpPr/>
            <p:nvPr/>
          </p:nvSpPr>
          <p:spPr>
            <a:xfrm>
              <a:off x="6097587" y="3429794"/>
              <a:ext cx="1641028" cy="1641028"/>
            </a:xfrm>
            <a:custGeom>
              <a:avLst/>
              <a:gdLst>
                <a:gd name="connsiteX0" fmla="*/ 1641009 w 1641028"/>
                <a:gd name="connsiteY0" fmla="*/ -6 h 1641027"/>
                <a:gd name="connsiteX1" fmla="*/ -19 w 1641028"/>
                <a:gd name="connsiteY1" fmla="*/ -6 h 1641027"/>
                <a:gd name="connsiteX2" fmla="*/ -19 w 1641028"/>
                <a:gd name="connsiteY2" fmla="*/ 1641021 h 1641027"/>
                <a:gd name="connsiteX3" fmla="*/ 1641009 w 1641028"/>
                <a:gd name="connsiteY3" fmla="*/ -6 h 164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28" h="1641027">
                  <a:moveTo>
                    <a:pt x="1641009" y="-6"/>
                  </a:moveTo>
                  <a:lnTo>
                    <a:pt x="-19" y="-6"/>
                  </a:lnTo>
                  <a:lnTo>
                    <a:pt x="-19" y="1641021"/>
                  </a:lnTo>
                  <a:cubicBezTo>
                    <a:pt x="906307" y="1641021"/>
                    <a:pt x="1641009" y="906309"/>
                    <a:pt x="1641009" y="-6"/>
                  </a:cubicBezTo>
                  <a:close/>
                </a:path>
              </a:pathLst>
            </a:custGeom>
            <a:solidFill>
              <a:srgbClr val="FCF6B6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5D5B301-8C8D-4981-BAD8-D256B4952DD1}"/>
                </a:ext>
              </a:extLst>
            </p:cNvPr>
            <p:cNvSpPr/>
            <p:nvPr/>
          </p:nvSpPr>
          <p:spPr>
            <a:xfrm>
              <a:off x="6097587" y="1788767"/>
              <a:ext cx="1641028" cy="1641028"/>
            </a:xfrm>
            <a:custGeom>
              <a:avLst/>
              <a:gdLst>
                <a:gd name="connsiteX0" fmla="*/ -19 w 1641028"/>
                <a:gd name="connsiteY0" fmla="*/ -6 h 1641027"/>
                <a:gd name="connsiteX1" fmla="*/ -19 w 1641028"/>
                <a:gd name="connsiteY1" fmla="*/ 1641022 h 1641027"/>
                <a:gd name="connsiteX2" fmla="*/ 1641009 w 1641028"/>
                <a:gd name="connsiteY2" fmla="*/ 1641022 h 1641027"/>
                <a:gd name="connsiteX3" fmla="*/ -19 w 1641028"/>
                <a:gd name="connsiteY3" fmla="*/ -6 h 164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28" h="1641027">
                  <a:moveTo>
                    <a:pt x="-19" y="-6"/>
                  </a:moveTo>
                  <a:lnTo>
                    <a:pt x="-19" y="1641022"/>
                  </a:lnTo>
                  <a:lnTo>
                    <a:pt x="1641009" y="1641022"/>
                  </a:lnTo>
                  <a:cubicBezTo>
                    <a:pt x="1640797" y="734787"/>
                    <a:pt x="906201" y="188"/>
                    <a:pt x="-19" y="-6"/>
                  </a:cubicBezTo>
                  <a:close/>
                </a:path>
              </a:pathLst>
            </a:custGeom>
            <a:solidFill>
              <a:srgbClr val="CCAACB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E75C12C-8CE2-428B-85E3-F26A0A86EEFC}"/>
                </a:ext>
              </a:extLst>
            </p:cNvPr>
            <p:cNvSpPr/>
            <p:nvPr/>
          </p:nvSpPr>
          <p:spPr>
            <a:xfrm>
              <a:off x="5167070" y="2707983"/>
              <a:ext cx="152200" cy="185396"/>
            </a:xfrm>
            <a:custGeom>
              <a:avLst/>
              <a:gdLst>
                <a:gd name="connsiteX0" fmla="*/ -19 w 152201"/>
                <a:gd name="connsiteY0" fmla="*/ 185391 h 185396"/>
                <a:gd name="connsiteX1" fmla="*/ 62839 w 152201"/>
                <a:gd name="connsiteY1" fmla="*/ -6 h 185396"/>
                <a:gd name="connsiteX2" fmla="*/ 89324 w 152201"/>
                <a:gd name="connsiteY2" fmla="*/ -6 h 185396"/>
                <a:gd name="connsiteX3" fmla="*/ 152183 w 152201"/>
                <a:gd name="connsiteY3" fmla="*/ 185391 h 185396"/>
                <a:gd name="connsiteX4" fmla="*/ 126757 w 152201"/>
                <a:gd name="connsiteY4" fmla="*/ 185391 h 185396"/>
                <a:gd name="connsiteX5" fmla="*/ 94621 w 152201"/>
                <a:gd name="connsiteY5" fmla="*/ 81922 h 185396"/>
                <a:gd name="connsiteX6" fmla="*/ 85087 w 152201"/>
                <a:gd name="connsiteY6" fmla="*/ 50846 h 185396"/>
                <a:gd name="connsiteX7" fmla="*/ 75905 w 152201"/>
                <a:gd name="connsiteY7" fmla="*/ 19417 h 185396"/>
                <a:gd name="connsiteX8" fmla="*/ 75905 w 152201"/>
                <a:gd name="connsiteY8" fmla="*/ 19417 h 185396"/>
                <a:gd name="connsiteX9" fmla="*/ 67077 w 152201"/>
                <a:gd name="connsiteY9" fmla="*/ 50846 h 185396"/>
                <a:gd name="connsiteX10" fmla="*/ 57542 w 152201"/>
                <a:gd name="connsiteY10" fmla="*/ 81922 h 185396"/>
                <a:gd name="connsiteX11" fmla="*/ 25053 w 152201"/>
                <a:gd name="connsiteY11" fmla="*/ 185391 h 185396"/>
                <a:gd name="connsiteX12" fmla="*/ 32822 w 152201"/>
                <a:gd name="connsiteY12" fmla="*/ 128889 h 185396"/>
                <a:gd name="connsiteX13" fmla="*/ 32822 w 152201"/>
                <a:gd name="connsiteY13" fmla="*/ 109820 h 185396"/>
                <a:gd name="connsiteX14" fmla="*/ 118281 w 152201"/>
                <a:gd name="connsiteY14" fmla="*/ 109820 h 185396"/>
                <a:gd name="connsiteX15" fmla="*/ 118281 w 152201"/>
                <a:gd name="connsiteY15" fmla="*/ 128889 h 18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201" h="185396">
                  <a:moveTo>
                    <a:pt x="-19" y="185391"/>
                  </a:moveTo>
                  <a:lnTo>
                    <a:pt x="62839" y="-6"/>
                  </a:lnTo>
                  <a:lnTo>
                    <a:pt x="89324" y="-6"/>
                  </a:lnTo>
                  <a:lnTo>
                    <a:pt x="152183" y="185391"/>
                  </a:lnTo>
                  <a:lnTo>
                    <a:pt x="126757" y="185391"/>
                  </a:lnTo>
                  <a:lnTo>
                    <a:pt x="94621" y="81922"/>
                  </a:lnTo>
                  <a:cubicBezTo>
                    <a:pt x="91443" y="71328"/>
                    <a:pt x="87912" y="61087"/>
                    <a:pt x="85087" y="50846"/>
                  </a:cubicBezTo>
                  <a:cubicBezTo>
                    <a:pt x="82262" y="40605"/>
                    <a:pt x="79083" y="30011"/>
                    <a:pt x="75905" y="19417"/>
                  </a:cubicBezTo>
                  <a:lnTo>
                    <a:pt x="75905" y="19417"/>
                  </a:lnTo>
                  <a:cubicBezTo>
                    <a:pt x="73080" y="30011"/>
                    <a:pt x="70255" y="40605"/>
                    <a:pt x="67077" y="50846"/>
                  </a:cubicBezTo>
                  <a:cubicBezTo>
                    <a:pt x="63898" y="61087"/>
                    <a:pt x="61073" y="71328"/>
                    <a:pt x="57542" y="81922"/>
                  </a:cubicBezTo>
                  <a:lnTo>
                    <a:pt x="25053" y="185391"/>
                  </a:lnTo>
                  <a:close/>
                  <a:moveTo>
                    <a:pt x="32822" y="128889"/>
                  </a:moveTo>
                  <a:lnTo>
                    <a:pt x="32822" y="109820"/>
                  </a:lnTo>
                  <a:lnTo>
                    <a:pt x="118281" y="109820"/>
                  </a:lnTo>
                  <a:lnTo>
                    <a:pt x="118281" y="128889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3F2C893-67D1-44D1-998F-A688A6380FEA}"/>
                </a:ext>
              </a:extLst>
            </p:cNvPr>
            <p:cNvSpPr/>
            <p:nvPr/>
          </p:nvSpPr>
          <p:spPr>
            <a:xfrm>
              <a:off x="5332988" y="2753973"/>
              <a:ext cx="108470" cy="144359"/>
            </a:xfrm>
            <a:custGeom>
              <a:avLst/>
              <a:gdLst>
                <a:gd name="connsiteX0" fmla="*/ 64309 w 108470"/>
                <a:gd name="connsiteY0" fmla="*/ 144345 h 144359"/>
                <a:gd name="connsiteX1" fmla="*/ 31467 w 108470"/>
                <a:gd name="connsiteY1" fmla="*/ 135870 h 144359"/>
                <a:gd name="connsiteX2" fmla="*/ 8513 w 108470"/>
                <a:gd name="connsiteY2" fmla="*/ 111151 h 144359"/>
                <a:gd name="connsiteX3" fmla="*/ 38 w 108470"/>
                <a:gd name="connsiteY3" fmla="*/ 72659 h 144359"/>
                <a:gd name="connsiteX4" fmla="*/ 9220 w 108470"/>
                <a:gd name="connsiteY4" fmla="*/ 33107 h 144359"/>
                <a:gd name="connsiteX5" fmla="*/ 33586 w 108470"/>
                <a:gd name="connsiteY5" fmla="*/ 8741 h 144359"/>
                <a:gd name="connsiteX6" fmla="*/ 66075 w 108470"/>
                <a:gd name="connsiteY6" fmla="*/ 265 h 144359"/>
                <a:gd name="connsiteX7" fmla="*/ 89029 w 108470"/>
                <a:gd name="connsiteY7" fmla="*/ 3091 h 144359"/>
                <a:gd name="connsiteX8" fmla="*/ 105979 w 108470"/>
                <a:gd name="connsiteY8" fmla="*/ 14391 h 144359"/>
                <a:gd name="connsiteX9" fmla="*/ 94326 w 108470"/>
                <a:gd name="connsiteY9" fmla="*/ 29223 h 144359"/>
                <a:gd name="connsiteX10" fmla="*/ 81966 w 108470"/>
                <a:gd name="connsiteY10" fmla="*/ 20747 h 144359"/>
                <a:gd name="connsiteX11" fmla="*/ 66428 w 108470"/>
                <a:gd name="connsiteY11" fmla="*/ 17569 h 144359"/>
                <a:gd name="connsiteX12" fmla="*/ 44533 w 108470"/>
                <a:gd name="connsiteY12" fmla="*/ 24279 h 144359"/>
                <a:gd name="connsiteX13" fmla="*/ 29348 w 108470"/>
                <a:gd name="connsiteY13" fmla="*/ 42995 h 144359"/>
                <a:gd name="connsiteX14" fmla="*/ 23698 w 108470"/>
                <a:gd name="connsiteY14" fmla="*/ 70893 h 144359"/>
                <a:gd name="connsiteX15" fmla="*/ 28995 w 108470"/>
                <a:gd name="connsiteY15" fmla="*/ 98084 h 144359"/>
                <a:gd name="connsiteX16" fmla="*/ 43827 w 108470"/>
                <a:gd name="connsiteY16" fmla="*/ 116448 h 144359"/>
                <a:gd name="connsiteX17" fmla="*/ 66075 w 108470"/>
                <a:gd name="connsiteY17" fmla="*/ 123157 h 144359"/>
                <a:gd name="connsiteX18" fmla="*/ 84085 w 108470"/>
                <a:gd name="connsiteY18" fmla="*/ 119273 h 144359"/>
                <a:gd name="connsiteX19" fmla="*/ 98210 w 108470"/>
                <a:gd name="connsiteY19" fmla="*/ 110444 h 144359"/>
                <a:gd name="connsiteX20" fmla="*/ 108451 w 108470"/>
                <a:gd name="connsiteY20" fmla="*/ 124923 h 144359"/>
                <a:gd name="connsiteX21" fmla="*/ 87616 w 108470"/>
                <a:gd name="connsiteY21" fmla="*/ 137989 h 144359"/>
                <a:gd name="connsiteX22" fmla="*/ 64309 w 108470"/>
                <a:gd name="connsiteY22" fmla="*/ 14434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8470" h="144359">
                  <a:moveTo>
                    <a:pt x="64309" y="144345"/>
                  </a:moveTo>
                  <a:cubicBezTo>
                    <a:pt x="52797" y="144529"/>
                    <a:pt x="41451" y="141602"/>
                    <a:pt x="31467" y="135870"/>
                  </a:cubicBezTo>
                  <a:cubicBezTo>
                    <a:pt x="21682" y="129902"/>
                    <a:pt x="13740" y="121349"/>
                    <a:pt x="8513" y="111151"/>
                  </a:cubicBezTo>
                  <a:cubicBezTo>
                    <a:pt x="2584" y="99204"/>
                    <a:pt x="-325" y="85990"/>
                    <a:pt x="38" y="72659"/>
                  </a:cubicBezTo>
                  <a:cubicBezTo>
                    <a:pt x="-495" y="58890"/>
                    <a:pt x="2676" y="45230"/>
                    <a:pt x="9220" y="33107"/>
                  </a:cubicBezTo>
                  <a:cubicBezTo>
                    <a:pt x="14884" y="22852"/>
                    <a:pt x="23331" y="14405"/>
                    <a:pt x="33586" y="8741"/>
                  </a:cubicBezTo>
                  <a:cubicBezTo>
                    <a:pt x="43481" y="3101"/>
                    <a:pt x="54686" y="177"/>
                    <a:pt x="66075" y="265"/>
                  </a:cubicBezTo>
                  <a:cubicBezTo>
                    <a:pt x="73840" y="-533"/>
                    <a:pt x="81687" y="435"/>
                    <a:pt x="89029" y="3091"/>
                  </a:cubicBezTo>
                  <a:cubicBezTo>
                    <a:pt x="95120" y="6149"/>
                    <a:pt x="100813" y="9945"/>
                    <a:pt x="105979" y="14391"/>
                  </a:cubicBezTo>
                  <a:lnTo>
                    <a:pt x="94326" y="29223"/>
                  </a:lnTo>
                  <a:cubicBezTo>
                    <a:pt x="90611" y="25847"/>
                    <a:pt x="86454" y="22997"/>
                    <a:pt x="81966" y="20747"/>
                  </a:cubicBezTo>
                  <a:cubicBezTo>
                    <a:pt x="77096" y="18523"/>
                    <a:pt x="71781" y="17439"/>
                    <a:pt x="66428" y="17569"/>
                  </a:cubicBezTo>
                  <a:cubicBezTo>
                    <a:pt x="58588" y="17311"/>
                    <a:pt x="50883" y="19674"/>
                    <a:pt x="44533" y="24279"/>
                  </a:cubicBezTo>
                  <a:cubicBezTo>
                    <a:pt x="37767" y="28916"/>
                    <a:pt x="32492" y="35417"/>
                    <a:pt x="29348" y="42995"/>
                  </a:cubicBezTo>
                  <a:cubicBezTo>
                    <a:pt x="25344" y="51735"/>
                    <a:pt x="23412" y="61284"/>
                    <a:pt x="23698" y="70893"/>
                  </a:cubicBezTo>
                  <a:cubicBezTo>
                    <a:pt x="23511" y="80230"/>
                    <a:pt x="25316" y="89500"/>
                    <a:pt x="28995" y="98084"/>
                  </a:cubicBezTo>
                  <a:cubicBezTo>
                    <a:pt x="32029" y="105529"/>
                    <a:pt x="37188" y="111913"/>
                    <a:pt x="43827" y="116448"/>
                  </a:cubicBezTo>
                  <a:cubicBezTo>
                    <a:pt x="50353" y="120964"/>
                    <a:pt x="58140" y="123313"/>
                    <a:pt x="66075" y="123157"/>
                  </a:cubicBezTo>
                  <a:cubicBezTo>
                    <a:pt x="72301" y="123298"/>
                    <a:pt x="78470" y="121967"/>
                    <a:pt x="84085" y="119273"/>
                  </a:cubicBezTo>
                  <a:cubicBezTo>
                    <a:pt x="89159" y="116963"/>
                    <a:pt x="93909" y="113993"/>
                    <a:pt x="98210" y="110444"/>
                  </a:cubicBezTo>
                  <a:lnTo>
                    <a:pt x="108451" y="124923"/>
                  </a:lnTo>
                  <a:cubicBezTo>
                    <a:pt x="102324" y="130464"/>
                    <a:pt x="95272" y="134885"/>
                    <a:pt x="87616" y="137989"/>
                  </a:cubicBezTo>
                  <a:cubicBezTo>
                    <a:pt x="80306" y="141531"/>
                    <a:pt x="72403" y="143685"/>
                    <a:pt x="64309" y="144345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BA622F0-CD4A-422A-ADAC-1CD01819AE03}"/>
                </a:ext>
              </a:extLst>
            </p:cNvPr>
            <p:cNvSpPr/>
            <p:nvPr/>
          </p:nvSpPr>
          <p:spPr>
            <a:xfrm>
              <a:off x="5452759" y="2716458"/>
              <a:ext cx="85459" cy="182036"/>
            </a:xfrm>
            <a:custGeom>
              <a:avLst/>
              <a:gdLst>
                <a:gd name="connsiteX0" fmla="*/ 59661 w 85459"/>
                <a:gd name="connsiteY0" fmla="*/ 181860 h 182035"/>
                <a:gd name="connsiteX1" fmla="*/ 28938 w 85459"/>
                <a:gd name="connsiteY1" fmla="*/ 169147 h 182035"/>
                <a:gd name="connsiteX2" fmla="*/ 20462 w 85459"/>
                <a:gd name="connsiteY2" fmla="*/ 133833 h 182035"/>
                <a:gd name="connsiteX3" fmla="*/ 20462 w 85459"/>
                <a:gd name="connsiteY3" fmla="*/ 58615 h 182035"/>
                <a:gd name="connsiteX4" fmla="*/ -19 w 85459"/>
                <a:gd name="connsiteY4" fmla="*/ 58615 h 182035"/>
                <a:gd name="connsiteX5" fmla="*/ -19 w 85459"/>
                <a:gd name="connsiteY5" fmla="*/ 40605 h 182035"/>
                <a:gd name="connsiteX6" fmla="*/ 21522 w 85459"/>
                <a:gd name="connsiteY6" fmla="*/ 40605 h 182035"/>
                <a:gd name="connsiteX7" fmla="*/ 24347 w 85459"/>
                <a:gd name="connsiteY7" fmla="*/ -6 h 182035"/>
                <a:gd name="connsiteX8" fmla="*/ 43769 w 85459"/>
                <a:gd name="connsiteY8" fmla="*/ -6 h 182035"/>
                <a:gd name="connsiteX9" fmla="*/ 43769 w 85459"/>
                <a:gd name="connsiteY9" fmla="*/ 40605 h 182035"/>
                <a:gd name="connsiteX10" fmla="*/ 81202 w 85459"/>
                <a:gd name="connsiteY10" fmla="*/ 40605 h 182035"/>
                <a:gd name="connsiteX11" fmla="*/ 81202 w 85459"/>
                <a:gd name="connsiteY11" fmla="*/ 59674 h 182035"/>
                <a:gd name="connsiteX12" fmla="*/ 43769 w 85459"/>
                <a:gd name="connsiteY12" fmla="*/ 59674 h 182035"/>
                <a:gd name="connsiteX13" fmla="*/ 43769 w 85459"/>
                <a:gd name="connsiteY13" fmla="*/ 135952 h 182035"/>
                <a:gd name="connsiteX14" fmla="*/ 48360 w 85459"/>
                <a:gd name="connsiteY14" fmla="*/ 155374 h 182035"/>
                <a:gd name="connsiteX15" fmla="*/ 64958 w 85459"/>
                <a:gd name="connsiteY15" fmla="*/ 162437 h 182035"/>
                <a:gd name="connsiteX16" fmla="*/ 72727 w 85459"/>
                <a:gd name="connsiteY16" fmla="*/ 162437 h 182035"/>
                <a:gd name="connsiteX17" fmla="*/ 80496 w 85459"/>
                <a:gd name="connsiteY17" fmla="*/ 159965 h 182035"/>
                <a:gd name="connsiteX18" fmla="*/ 85440 w 85459"/>
                <a:gd name="connsiteY18" fmla="*/ 176916 h 182035"/>
                <a:gd name="connsiteX19" fmla="*/ 73080 w 85459"/>
                <a:gd name="connsiteY19" fmla="*/ 180800 h 182035"/>
                <a:gd name="connsiteX20" fmla="*/ 59661 w 85459"/>
                <a:gd name="connsiteY20" fmla="*/ 181860 h 18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459" h="182035">
                  <a:moveTo>
                    <a:pt x="59661" y="181860"/>
                  </a:moveTo>
                  <a:cubicBezTo>
                    <a:pt x="47940" y="183011"/>
                    <a:pt x="36417" y="178243"/>
                    <a:pt x="28938" y="169147"/>
                  </a:cubicBezTo>
                  <a:cubicBezTo>
                    <a:pt x="22514" y="158542"/>
                    <a:pt x="19551" y="146200"/>
                    <a:pt x="20462" y="133833"/>
                  </a:cubicBezTo>
                  <a:lnTo>
                    <a:pt x="20462" y="58615"/>
                  </a:lnTo>
                  <a:lnTo>
                    <a:pt x="-19" y="58615"/>
                  </a:lnTo>
                  <a:lnTo>
                    <a:pt x="-19" y="40605"/>
                  </a:lnTo>
                  <a:lnTo>
                    <a:pt x="21522" y="40605"/>
                  </a:lnTo>
                  <a:lnTo>
                    <a:pt x="24347" y="-6"/>
                  </a:lnTo>
                  <a:lnTo>
                    <a:pt x="43769" y="-6"/>
                  </a:lnTo>
                  <a:lnTo>
                    <a:pt x="43769" y="40605"/>
                  </a:lnTo>
                  <a:lnTo>
                    <a:pt x="81202" y="40605"/>
                  </a:lnTo>
                  <a:lnTo>
                    <a:pt x="81202" y="59674"/>
                  </a:lnTo>
                  <a:lnTo>
                    <a:pt x="43769" y="59674"/>
                  </a:lnTo>
                  <a:lnTo>
                    <a:pt x="43769" y="135952"/>
                  </a:lnTo>
                  <a:cubicBezTo>
                    <a:pt x="43399" y="142732"/>
                    <a:pt x="44995" y="149477"/>
                    <a:pt x="48360" y="155374"/>
                  </a:cubicBezTo>
                  <a:cubicBezTo>
                    <a:pt x="52358" y="160361"/>
                    <a:pt x="58591" y="163013"/>
                    <a:pt x="64958" y="162437"/>
                  </a:cubicBezTo>
                  <a:lnTo>
                    <a:pt x="72727" y="162437"/>
                  </a:lnTo>
                  <a:lnTo>
                    <a:pt x="80496" y="159965"/>
                  </a:lnTo>
                  <a:lnTo>
                    <a:pt x="85440" y="176916"/>
                  </a:lnTo>
                  <a:cubicBezTo>
                    <a:pt x="81446" y="178586"/>
                    <a:pt x="77310" y="179886"/>
                    <a:pt x="73080" y="180800"/>
                  </a:cubicBezTo>
                  <a:cubicBezTo>
                    <a:pt x="68666" y="181694"/>
                    <a:pt x="64160" y="182050"/>
                    <a:pt x="59661" y="181860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8F2AA5-2C81-4090-A90B-6D852715911E}"/>
                </a:ext>
              </a:extLst>
            </p:cNvPr>
            <p:cNvSpPr/>
            <p:nvPr/>
          </p:nvSpPr>
          <p:spPr>
            <a:xfrm>
              <a:off x="6560549" y="2707980"/>
              <a:ext cx="120871" cy="185399"/>
            </a:xfrm>
            <a:custGeom>
              <a:avLst/>
              <a:gdLst>
                <a:gd name="connsiteX0" fmla="*/ -19 w 120871"/>
                <a:gd name="connsiteY0" fmla="*/ 185394 h 185399"/>
                <a:gd name="connsiteX1" fmla="*/ -19 w 120871"/>
                <a:gd name="connsiteY1" fmla="*/ -3 h 185399"/>
                <a:gd name="connsiteX2" fmla="*/ 52598 w 120871"/>
                <a:gd name="connsiteY2" fmla="*/ -3 h 185399"/>
                <a:gd name="connsiteX3" fmla="*/ 87912 w 120871"/>
                <a:gd name="connsiteY3" fmla="*/ 5294 h 185399"/>
                <a:gd name="connsiteX4" fmla="*/ 111925 w 120871"/>
                <a:gd name="connsiteY4" fmla="*/ 22597 h 185399"/>
                <a:gd name="connsiteX5" fmla="*/ 120754 w 120871"/>
                <a:gd name="connsiteY5" fmla="*/ 54733 h 185399"/>
                <a:gd name="connsiteX6" fmla="*/ 112278 w 120871"/>
                <a:gd name="connsiteY6" fmla="*/ 86868 h 185399"/>
                <a:gd name="connsiteX7" fmla="*/ 88265 w 120871"/>
                <a:gd name="connsiteY7" fmla="*/ 105585 h 185399"/>
                <a:gd name="connsiteX8" fmla="*/ 52951 w 120871"/>
                <a:gd name="connsiteY8" fmla="*/ 111941 h 185399"/>
                <a:gd name="connsiteX9" fmla="*/ 22228 w 120871"/>
                <a:gd name="connsiteY9" fmla="*/ 111941 h 185399"/>
                <a:gd name="connsiteX10" fmla="*/ 22228 w 120871"/>
                <a:gd name="connsiteY10" fmla="*/ 185394 h 185399"/>
                <a:gd name="connsiteX11" fmla="*/ 23288 w 120871"/>
                <a:gd name="connsiteY11" fmla="*/ 92872 h 185399"/>
                <a:gd name="connsiteX12" fmla="*/ 51186 w 120871"/>
                <a:gd name="connsiteY12" fmla="*/ 92872 h 185399"/>
                <a:gd name="connsiteX13" fmla="*/ 86499 w 120871"/>
                <a:gd name="connsiteY13" fmla="*/ 83337 h 185399"/>
                <a:gd name="connsiteX14" fmla="*/ 98153 w 120871"/>
                <a:gd name="connsiteY14" fmla="*/ 54733 h 185399"/>
                <a:gd name="connsiteX15" fmla="*/ 85793 w 120871"/>
                <a:gd name="connsiteY15" fmla="*/ 26835 h 185399"/>
                <a:gd name="connsiteX16" fmla="*/ 50479 w 120871"/>
                <a:gd name="connsiteY16" fmla="*/ 19066 h 185399"/>
                <a:gd name="connsiteX17" fmla="*/ 23994 w 120871"/>
                <a:gd name="connsiteY17" fmla="*/ 19066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71" h="185399">
                  <a:moveTo>
                    <a:pt x="-19" y="185394"/>
                  </a:moveTo>
                  <a:lnTo>
                    <a:pt x="-19" y="-3"/>
                  </a:lnTo>
                  <a:lnTo>
                    <a:pt x="52598" y="-3"/>
                  </a:lnTo>
                  <a:cubicBezTo>
                    <a:pt x="64569" y="-85"/>
                    <a:pt x="76470" y="1702"/>
                    <a:pt x="87912" y="5294"/>
                  </a:cubicBezTo>
                  <a:cubicBezTo>
                    <a:pt x="97588" y="8299"/>
                    <a:pt x="106028" y="14373"/>
                    <a:pt x="111925" y="22597"/>
                  </a:cubicBezTo>
                  <a:cubicBezTo>
                    <a:pt x="118352" y="32026"/>
                    <a:pt x="121459" y="43337"/>
                    <a:pt x="120754" y="54733"/>
                  </a:cubicBezTo>
                  <a:cubicBezTo>
                    <a:pt x="121213" y="66051"/>
                    <a:pt x="118246" y="77249"/>
                    <a:pt x="112278" y="86868"/>
                  </a:cubicBezTo>
                  <a:cubicBezTo>
                    <a:pt x="106169" y="95227"/>
                    <a:pt x="97870" y="101711"/>
                    <a:pt x="88265" y="105585"/>
                  </a:cubicBezTo>
                  <a:cubicBezTo>
                    <a:pt x="77000" y="109971"/>
                    <a:pt x="65028" y="112128"/>
                    <a:pt x="52951" y="111941"/>
                  </a:cubicBezTo>
                  <a:lnTo>
                    <a:pt x="22228" y="111941"/>
                  </a:lnTo>
                  <a:lnTo>
                    <a:pt x="22228" y="185394"/>
                  </a:lnTo>
                  <a:close/>
                  <a:moveTo>
                    <a:pt x="23288" y="92872"/>
                  </a:moveTo>
                  <a:lnTo>
                    <a:pt x="51186" y="92872"/>
                  </a:lnTo>
                  <a:cubicBezTo>
                    <a:pt x="63687" y="93617"/>
                    <a:pt x="76082" y="90269"/>
                    <a:pt x="86499" y="83337"/>
                  </a:cubicBezTo>
                  <a:cubicBezTo>
                    <a:pt x="94586" y="76098"/>
                    <a:pt x="98859" y="65550"/>
                    <a:pt x="98153" y="54733"/>
                  </a:cubicBezTo>
                  <a:cubicBezTo>
                    <a:pt x="99283" y="43899"/>
                    <a:pt x="94551" y="33287"/>
                    <a:pt x="85793" y="26835"/>
                  </a:cubicBezTo>
                  <a:cubicBezTo>
                    <a:pt x="74916" y="21128"/>
                    <a:pt x="62733" y="18448"/>
                    <a:pt x="50479" y="19066"/>
                  </a:cubicBezTo>
                  <a:lnTo>
                    <a:pt x="23994" y="19066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9C5D953-1790-4B06-BB7D-1D111DA5B48C}"/>
                </a:ext>
              </a:extLst>
            </p:cNvPr>
            <p:cNvSpPr/>
            <p:nvPr/>
          </p:nvSpPr>
          <p:spPr>
            <a:xfrm>
              <a:off x="6718048" y="2692444"/>
              <a:ext cx="37785" cy="205899"/>
            </a:xfrm>
            <a:custGeom>
              <a:avLst/>
              <a:gdLst>
                <a:gd name="connsiteX0" fmla="*/ 24701 w 37786"/>
                <a:gd name="connsiteY0" fmla="*/ 205873 h 205899"/>
                <a:gd name="connsiteX1" fmla="*/ 10576 w 37786"/>
                <a:gd name="connsiteY1" fmla="*/ 201988 h 205899"/>
                <a:gd name="connsiteX2" fmla="*/ 2454 w 37786"/>
                <a:gd name="connsiteY2" fmla="*/ 191747 h 205899"/>
                <a:gd name="connsiteX3" fmla="*/ -18 w 37786"/>
                <a:gd name="connsiteY3" fmla="*/ 174797 h 205899"/>
                <a:gd name="connsiteX4" fmla="*/ -18 w 37786"/>
                <a:gd name="connsiteY4" fmla="*/ -6 h 205899"/>
                <a:gd name="connsiteX5" fmla="*/ 23289 w 37786"/>
                <a:gd name="connsiteY5" fmla="*/ -6 h 205899"/>
                <a:gd name="connsiteX6" fmla="*/ 23289 w 37786"/>
                <a:gd name="connsiteY6" fmla="*/ 176563 h 205899"/>
                <a:gd name="connsiteX7" fmla="*/ 25407 w 37786"/>
                <a:gd name="connsiteY7" fmla="*/ 184332 h 205899"/>
                <a:gd name="connsiteX8" fmla="*/ 29998 w 37786"/>
                <a:gd name="connsiteY8" fmla="*/ 186450 h 205899"/>
                <a:gd name="connsiteX9" fmla="*/ 34942 w 37786"/>
                <a:gd name="connsiteY9" fmla="*/ 186450 h 205899"/>
                <a:gd name="connsiteX10" fmla="*/ 37767 w 37786"/>
                <a:gd name="connsiteY10" fmla="*/ 203754 h 205899"/>
                <a:gd name="connsiteX11" fmla="*/ 32470 w 37786"/>
                <a:gd name="connsiteY11" fmla="*/ 203754 h 20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86" h="205899">
                  <a:moveTo>
                    <a:pt x="24701" y="205873"/>
                  </a:moveTo>
                  <a:cubicBezTo>
                    <a:pt x="19687" y="206081"/>
                    <a:pt x="14778" y="204722"/>
                    <a:pt x="10576" y="201988"/>
                  </a:cubicBezTo>
                  <a:cubicBezTo>
                    <a:pt x="6868" y="199499"/>
                    <a:pt x="4043" y="195922"/>
                    <a:pt x="2454" y="191747"/>
                  </a:cubicBezTo>
                  <a:cubicBezTo>
                    <a:pt x="794" y="186253"/>
                    <a:pt x="-53" y="180539"/>
                    <a:pt x="-18" y="174797"/>
                  </a:cubicBezTo>
                  <a:lnTo>
                    <a:pt x="-18" y="-6"/>
                  </a:lnTo>
                  <a:lnTo>
                    <a:pt x="23289" y="-6"/>
                  </a:lnTo>
                  <a:lnTo>
                    <a:pt x="23289" y="176563"/>
                  </a:lnTo>
                  <a:cubicBezTo>
                    <a:pt x="23006" y="179324"/>
                    <a:pt x="23783" y="182089"/>
                    <a:pt x="25407" y="184332"/>
                  </a:cubicBezTo>
                  <a:cubicBezTo>
                    <a:pt x="26573" y="185642"/>
                    <a:pt x="28233" y="186408"/>
                    <a:pt x="29998" y="186450"/>
                  </a:cubicBezTo>
                  <a:lnTo>
                    <a:pt x="34942" y="186450"/>
                  </a:lnTo>
                  <a:lnTo>
                    <a:pt x="37767" y="203754"/>
                  </a:lnTo>
                  <a:lnTo>
                    <a:pt x="32470" y="203754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0B3493-B55D-4FE2-BF71-138E60C9B346}"/>
                </a:ext>
              </a:extLst>
            </p:cNvPr>
            <p:cNvSpPr/>
            <p:nvPr/>
          </p:nvSpPr>
          <p:spPr>
            <a:xfrm>
              <a:off x="6781213" y="2753156"/>
              <a:ext cx="108119" cy="145168"/>
            </a:xfrm>
            <a:custGeom>
              <a:avLst/>
              <a:gdLst>
                <a:gd name="connsiteX0" fmla="*/ 40638 w 108119"/>
                <a:gd name="connsiteY0" fmla="*/ 145162 h 145168"/>
                <a:gd name="connsiteX1" fmla="*/ 20156 w 108119"/>
                <a:gd name="connsiteY1" fmla="*/ 140571 h 145168"/>
                <a:gd name="connsiteX2" fmla="*/ 5325 w 108119"/>
                <a:gd name="connsiteY2" fmla="*/ 127152 h 145168"/>
                <a:gd name="connsiteX3" fmla="*/ 28 w 108119"/>
                <a:gd name="connsiteY3" fmla="*/ 105964 h 145168"/>
                <a:gd name="connsiteX4" fmla="*/ 20510 w 108119"/>
                <a:gd name="connsiteY4" fmla="*/ 70650 h 145168"/>
                <a:gd name="connsiteX5" fmla="*/ 84428 w 108119"/>
                <a:gd name="connsiteY5" fmla="*/ 53699 h 145168"/>
                <a:gd name="connsiteX6" fmla="*/ 81955 w 108119"/>
                <a:gd name="connsiteY6" fmla="*/ 37455 h 145168"/>
                <a:gd name="connsiteX7" fmla="*/ 73481 w 108119"/>
                <a:gd name="connsiteY7" fmla="*/ 24742 h 145168"/>
                <a:gd name="connsiteX8" fmla="*/ 56177 w 108119"/>
                <a:gd name="connsiteY8" fmla="*/ 19798 h 145168"/>
                <a:gd name="connsiteX9" fmla="*/ 33929 w 108119"/>
                <a:gd name="connsiteY9" fmla="*/ 24036 h 145168"/>
                <a:gd name="connsiteX10" fmla="*/ 15213 w 108119"/>
                <a:gd name="connsiteY10" fmla="*/ 33924 h 145168"/>
                <a:gd name="connsiteX11" fmla="*/ 6384 w 108119"/>
                <a:gd name="connsiteY11" fmla="*/ 18033 h 145168"/>
                <a:gd name="connsiteX12" fmla="*/ 20863 w 108119"/>
                <a:gd name="connsiteY12" fmla="*/ 9910 h 145168"/>
                <a:gd name="connsiteX13" fmla="*/ 39226 w 108119"/>
                <a:gd name="connsiteY13" fmla="*/ 2848 h 145168"/>
                <a:gd name="connsiteX14" fmla="*/ 60414 w 108119"/>
                <a:gd name="connsiteY14" fmla="*/ 23 h 145168"/>
                <a:gd name="connsiteX15" fmla="*/ 87606 w 108119"/>
                <a:gd name="connsiteY15" fmla="*/ 7085 h 145168"/>
                <a:gd name="connsiteX16" fmla="*/ 103144 w 108119"/>
                <a:gd name="connsiteY16" fmla="*/ 26861 h 145168"/>
                <a:gd name="connsiteX17" fmla="*/ 108088 w 108119"/>
                <a:gd name="connsiteY17" fmla="*/ 56878 h 145168"/>
                <a:gd name="connsiteX18" fmla="*/ 108088 w 108119"/>
                <a:gd name="connsiteY18" fmla="*/ 140924 h 145168"/>
                <a:gd name="connsiteX19" fmla="*/ 88665 w 108119"/>
                <a:gd name="connsiteY19" fmla="*/ 140924 h 145168"/>
                <a:gd name="connsiteX20" fmla="*/ 86546 w 108119"/>
                <a:gd name="connsiteY20" fmla="*/ 124680 h 145168"/>
                <a:gd name="connsiteX21" fmla="*/ 86546 w 108119"/>
                <a:gd name="connsiteY21" fmla="*/ 124680 h 145168"/>
                <a:gd name="connsiteX22" fmla="*/ 65358 w 108119"/>
                <a:gd name="connsiteY22" fmla="*/ 138452 h 145168"/>
                <a:gd name="connsiteX23" fmla="*/ 40638 w 108119"/>
                <a:gd name="connsiteY23" fmla="*/ 145162 h 145168"/>
                <a:gd name="connsiteX24" fmla="*/ 46995 w 108119"/>
                <a:gd name="connsiteY24" fmla="*/ 125739 h 145168"/>
                <a:gd name="connsiteX25" fmla="*/ 65711 w 108119"/>
                <a:gd name="connsiteY25" fmla="*/ 121502 h 145168"/>
                <a:gd name="connsiteX26" fmla="*/ 84428 w 108119"/>
                <a:gd name="connsiteY26" fmla="*/ 108083 h 145168"/>
                <a:gd name="connsiteX27" fmla="*/ 84428 w 108119"/>
                <a:gd name="connsiteY27" fmla="*/ 72769 h 145168"/>
                <a:gd name="connsiteX28" fmla="*/ 49114 w 108119"/>
                <a:gd name="connsiteY28" fmla="*/ 80185 h 145168"/>
                <a:gd name="connsiteX29" fmla="*/ 30398 w 108119"/>
                <a:gd name="connsiteY29" fmla="*/ 90779 h 145168"/>
                <a:gd name="connsiteX30" fmla="*/ 24747 w 108119"/>
                <a:gd name="connsiteY30" fmla="*/ 106317 h 145168"/>
                <a:gd name="connsiteX31" fmla="*/ 31457 w 108119"/>
                <a:gd name="connsiteY31" fmla="*/ 122561 h 145168"/>
                <a:gd name="connsiteX32" fmla="*/ 46995 w 108119"/>
                <a:gd name="connsiteY32" fmla="*/ 124327 h 1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119" h="145168">
                  <a:moveTo>
                    <a:pt x="40638" y="145162"/>
                  </a:moveTo>
                  <a:cubicBezTo>
                    <a:pt x="33540" y="145183"/>
                    <a:pt x="26548" y="143615"/>
                    <a:pt x="20156" y="140571"/>
                  </a:cubicBezTo>
                  <a:cubicBezTo>
                    <a:pt x="14118" y="137471"/>
                    <a:pt x="8998" y="132844"/>
                    <a:pt x="5325" y="127152"/>
                  </a:cubicBezTo>
                  <a:cubicBezTo>
                    <a:pt x="1581" y="120732"/>
                    <a:pt x="-255" y="113387"/>
                    <a:pt x="28" y="105964"/>
                  </a:cubicBezTo>
                  <a:cubicBezTo>
                    <a:pt x="-714" y="91178"/>
                    <a:pt x="7302" y="77335"/>
                    <a:pt x="20510" y="70650"/>
                  </a:cubicBezTo>
                  <a:cubicBezTo>
                    <a:pt x="40427" y="60667"/>
                    <a:pt x="62180" y="54897"/>
                    <a:pt x="84428" y="53699"/>
                  </a:cubicBezTo>
                  <a:cubicBezTo>
                    <a:pt x="84533" y="48183"/>
                    <a:pt x="83686" y="42692"/>
                    <a:pt x="81955" y="37455"/>
                  </a:cubicBezTo>
                  <a:cubicBezTo>
                    <a:pt x="80684" y="32363"/>
                    <a:pt x="77682" y="27868"/>
                    <a:pt x="73481" y="24742"/>
                  </a:cubicBezTo>
                  <a:cubicBezTo>
                    <a:pt x="68501" y="21041"/>
                    <a:pt x="62357" y="19283"/>
                    <a:pt x="56177" y="19798"/>
                  </a:cubicBezTo>
                  <a:cubicBezTo>
                    <a:pt x="48549" y="19770"/>
                    <a:pt x="40991" y="21207"/>
                    <a:pt x="33929" y="24036"/>
                  </a:cubicBezTo>
                  <a:cubicBezTo>
                    <a:pt x="27502" y="26970"/>
                    <a:pt x="21251" y="30272"/>
                    <a:pt x="15213" y="33924"/>
                  </a:cubicBezTo>
                  <a:lnTo>
                    <a:pt x="6384" y="18033"/>
                  </a:lnTo>
                  <a:cubicBezTo>
                    <a:pt x="10940" y="14893"/>
                    <a:pt x="15813" y="12174"/>
                    <a:pt x="20863" y="9910"/>
                  </a:cubicBezTo>
                  <a:cubicBezTo>
                    <a:pt x="26760" y="7039"/>
                    <a:pt x="32905" y="4677"/>
                    <a:pt x="39226" y="2848"/>
                  </a:cubicBezTo>
                  <a:cubicBezTo>
                    <a:pt x="46148" y="997"/>
                    <a:pt x="53245" y="47"/>
                    <a:pt x="60414" y="23"/>
                  </a:cubicBezTo>
                  <a:cubicBezTo>
                    <a:pt x="69984" y="-302"/>
                    <a:pt x="79413" y="2152"/>
                    <a:pt x="87606" y="7085"/>
                  </a:cubicBezTo>
                  <a:cubicBezTo>
                    <a:pt x="94810" y="11810"/>
                    <a:pt x="100248" y="18753"/>
                    <a:pt x="103144" y="26861"/>
                  </a:cubicBezTo>
                  <a:cubicBezTo>
                    <a:pt x="106604" y="36488"/>
                    <a:pt x="108264" y="46654"/>
                    <a:pt x="108088" y="56878"/>
                  </a:cubicBezTo>
                  <a:lnTo>
                    <a:pt x="108088" y="140924"/>
                  </a:lnTo>
                  <a:lnTo>
                    <a:pt x="88665" y="140924"/>
                  </a:lnTo>
                  <a:lnTo>
                    <a:pt x="86546" y="124680"/>
                  </a:lnTo>
                  <a:lnTo>
                    <a:pt x="86546" y="124680"/>
                  </a:lnTo>
                  <a:cubicBezTo>
                    <a:pt x="79943" y="129917"/>
                    <a:pt x="72845" y="134529"/>
                    <a:pt x="65358" y="138452"/>
                  </a:cubicBezTo>
                  <a:cubicBezTo>
                    <a:pt x="57801" y="142732"/>
                    <a:pt x="49326" y="145042"/>
                    <a:pt x="40638" y="145162"/>
                  </a:cubicBezTo>
                  <a:close/>
                  <a:moveTo>
                    <a:pt x="46995" y="125739"/>
                  </a:moveTo>
                  <a:cubicBezTo>
                    <a:pt x="53493" y="125803"/>
                    <a:pt x="59884" y="124352"/>
                    <a:pt x="65711" y="121502"/>
                  </a:cubicBezTo>
                  <a:cubicBezTo>
                    <a:pt x="72386" y="117691"/>
                    <a:pt x="78671" y="113196"/>
                    <a:pt x="84428" y="108083"/>
                  </a:cubicBezTo>
                  <a:lnTo>
                    <a:pt x="84428" y="72769"/>
                  </a:lnTo>
                  <a:cubicBezTo>
                    <a:pt x="72421" y="73987"/>
                    <a:pt x="60591" y="76473"/>
                    <a:pt x="49114" y="80185"/>
                  </a:cubicBezTo>
                  <a:cubicBezTo>
                    <a:pt x="42016" y="81954"/>
                    <a:pt x="35553" y="85616"/>
                    <a:pt x="30398" y="90779"/>
                  </a:cubicBezTo>
                  <a:cubicBezTo>
                    <a:pt x="26654" y="95076"/>
                    <a:pt x="24641" y="100614"/>
                    <a:pt x="24747" y="106317"/>
                  </a:cubicBezTo>
                  <a:cubicBezTo>
                    <a:pt x="24006" y="112529"/>
                    <a:pt x="26548" y="118680"/>
                    <a:pt x="31457" y="122561"/>
                  </a:cubicBezTo>
                  <a:cubicBezTo>
                    <a:pt x="36330" y="124744"/>
                    <a:pt x="41768" y="125362"/>
                    <a:pt x="46995" y="124327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E54F85C-27C6-4075-A726-071CD0756AE5}"/>
                </a:ext>
              </a:extLst>
            </p:cNvPr>
            <p:cNvSpPr/>
            <p:nvPr/>
          </p:nvSpPr>
          <p:spPr>
            <a:xfrm>
              <a:off x="6932402" y="2753700"/>
              <a:ext cx="108953" cy="140739"/>
            </a:xfrm>
            <a:custGeom>
              <a:avLst/>
              <a:gdLst>
                <a:gd name="connsiteX0" fmla="*/ -19 w 108953"/>
                <a:gd name="connsiteY0" fmla="*/ 139674 h 140738"/>
                <a:gd name="connsiteX1" fmla="*/ -19 w 108953"/>
                <a:gd name="connsiteY1" fmla="*/ 3363 h 140738"/>
                <a:gd name="connsiteX2" fmla="*/ 19403 w 108953"/>
                <a:gd name="connsiteY2" fmla="*/ 3363 h 140738"/>
                <a:gd name="connsiteX3" fmla="*/ 21168 w 108953"/>
                <a:gd name="connsiteY3" fmla="*/ 23138 h 140738"/>
                <a:gd name="connsiteX4" fmla="*/ 21168 w 108953"/>
                <a:gd name="connsiteY4" fmla="*/ 23138 h 140738"/>
                <a:gd name="connsiteX5" fmla="*/ 42004 w 108953"/>
                <a:gd name="connsiteY5" fmla="*/ 6894 h 140738"/>
                <a:gd name="connsiteX6" fmla="*/ 67076 w 108953"/>
                <a:gd name="connsiteY6" fmla="*/ 184 h 140738"/>
                <a:gd name="connsiteX7" fmla="*/ 98859 w 108953"/>
                <a:gd name="connsiteY7" fmla="*/ 13957 h 140738"/>
                <a:gd name="connsiteX8" fmla="*/ 108747 w 108953"/>
                <a:gd name="connsiteY8" fmla="*/ 53861 h 140738"/>
                <a:gd name="connsiteX9" fmla="*/ 108747 w 108953"/>
                <a:gd name="connsiteY9" fmla="*/ 140733 h 140738"/>
                <a:gd name="connsiteX10" fmla="*/ 85793 w 108953"/>
                <a:gd name="connsiteY10" fmla="*/ 140733 h 140738"/>
                <a:gd name="connsiteX11" fmla="*/ 85793 w 108953"/>
                <a:gd name="connsiteY11" fmla="*/ 55980 h 140738"/>
                <a:gd name="connsiteX12" fmla="*/ 79789 w 108953"/>
                <a:gd name="connsiteY12" fmla="*/ 27729 h 140738"/>
                <a:gd name="connsiteX13" fmla="*/ 59661 w 108953"/>
                <a:gd name="connsiteY13" fmla="*/ 19254 h 140738"/>
                <a:gd name="connsiteX14" fmla="*/ 40944 w 108953"/>
                <a:gd name="connsiteY14" fmla="*/ 24551 h 140738"/>
                <a:gd name="connsiteX15" fmla="*/ 22228 w 108953"/>
                <a:gd name="connsiteY15" fmla="*/ 40442 h 140738"/>
                <a:gd name="connsiteX16" fmla="*/ 22228 w 108953"/>
                <a:gd name="connsiteY16" fmla="*/ 139674 h 14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953" h="140738">
                  <a:moveTo>
                    <a:pt x="-19" y="139674"/>
                  </a:moveTo>
                  <a:lnTo>
                    <a:pt x="-19" y="3363"/>
                  </a:lnTo>
                  <a:lnTo>
                    <a:pt x="19403" y="3363"/>
                  </a:lnTo>
                  <a:lnTo>
                    <a:pt x="21168" y="23138"/>
                  </a:lnTo>
                  <a:lnTo>
                    <a:pt x="21168" y="23138"/>
                  </a:lnTo>
                  <a:cubicBezTo>
                    <a:pt x="27384" y="16831"/>
                    <a:pt x="34376" y="11368"/>
                    <a:pt x="42004" y="6894"/>
                  </a:cubicBezTo>
                  <a:cubicBezTo>
                    <a:pt x="49526" y="2293"/>
                    <a:pt x="58248" y="-38"/>
                    <a:pt x="67076" y="184"/>
                  </a:cubicBezTo>
                  <a:cubicBezTo>
                    <a:pt x="79366" y="-1094"/>
                    <a:pt x="91407" y="4129"/>
                    <a:pt x="98859" y="13957"/>
                  </a:cubicBezTo>
                  <a:cubicBezTo>
                    <a:pt x="106345" y="25858"/>
                    <a:pt x="109806" y="39845"/>
                    <a:pt x="108747" y="53861"/>
                  </a:cubicBezTo>
                  <a:lnTo>
                    <a:pt x="108747" y="140733"/>
                  </a:lnTo>
                  <a:lnTo>
                    <a:pt x="85793" y="140733"/>
                  </a:lnTo>
                  <a:lnTo>
                    <a:pt x="85793" y="55980"/>
                  </a:lnTo>
                  <a:cubicBezTo>
                    <a:pt x="86534" y="46184"/>
                    <a:pt x="84451" y="36381"/>
                    <a:pt x="79789" y="27729"/>
                  </a:cubicBezTo>
                  <a:cubicBezTo>
                    <a:pt x="74881" y="21793"/>
                    <a:pt x="67359" y="18629"/>
                    <a:pt x="59661" y="19254"/>
                  </a:cubicBezTo>
                  <a:cubicBezTo>
                    <a:pt x="53057" y="19233"/>
                    <a:pt x="46559" y="21069"/>
                    <a:pt x="40944" y="24551"/>
                  </a:cubicBezTo>
                  <a:cubicBezTo>
                    <a:pt x="34129" y="29149"/>
                    <a:pt x="27878" y="34478"/>
                    <a:pt x="22228" y="40442"/>
                  </a:cubicBezTo>
                  <a:lnTo>
                    <a:pt x="22228" y="139674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BF0F18-130C-43B0-AD3F-8B7AEF775024}"/>
                </a:ext>
              </a:extLst>
            </p:cNvPr>
            <p:cNvSpPr/>
            <p:nvPr/>
          </p:nvSpPr>
          <p:spPr>
            <a:xfrm>
              <a:off x="6661547" y="4063623"/>
              <a:ext cx="133884" cy="186862"/>
            </a:xfrm>
            <a:custGeom>
              <a:avLst/>
              <a:gdLst>
                <a:gd name="connsiteX0" fmla="*/ -19 w 133884"/>
                <a:gd name="connsiteY0" fmla="*/ 186856 h 186861"/>
                <a:gd name="connsiteX1" fmla="*/ -19 w 133884"/>
                <a:gd name="connsiteY1" fmla="*/ 46 h 186861"/>
                <a:gd name="connsiteX2" fmla="*/ 46241 w 133884"/>
                <a:gd name="connsiteY2" fmla="*/ 46 h 186861"/>
                <a:gd name="connsiteX3" fmla="*/ 94268 w 133884"/>
                <a:gd name="connsiteY3" fmla="*/ 10641 h 186861"/>
                <a:gd name="connsiteX4" fmla="*/ 123578 w 133884"/>
                <a:gd name="connsiteY4" fmla="*/ 42070 h 186861"/>
                <a:gd name="connsiteX5" fmla="*/ 133819 w 133884"/>
                <a:gd name="connsiteY5" fmla="*/ 91862 h 186861"/>
                <a:gd name="connsiteX6" fmla="*/ 123578 w 133884"/>
                <a:gd name="connsiteY6" fmla="*/ 142361 h 186861"/>
                <a:gd name="connsiteX7" fmla="*/ 94621 w 133884"/>
                <a:gd name="connsiteY7" fmla="*/ 174496 h 186861"/>
                <a:gd name="connsiteX8" fmla="*/ 47301 w 133884"/>
                <a:gd name="connsiteY8" fmla="*/ 185443 h 186861"/>
                <a:gd name="connsiteX9" fmla="*/ 23287 w 133884"/>
                <a:gd name="connsiteY9" fmla="*/ 167433 h 186861"/>
                <a:gd name="connsiteX10" fmla="*/ 44476 w 133884"/>
                <a:gd name="connsiteY10" fmla="*/ 167433 h 186861"/>
                <a:gd name="connsiteX11" fmla="*/ 79789 w 133884"/>
                <a:gd name="connsiteY11" fmla="*/ 158605 h 186861"/>
                <a:gd name="connsiteX12" fmla="*/ 101331 w 133884"/>
                <a:gd name="connsiteY12" fmla="*/ 133532 h 186861"/>
                <a:gd name="connsiteX13" fmla="*/ 108393 w 133884"/>
                <a:gd name="connsiteY13" fmla="*/ 93275 h 186861"/>
                <a:gd name="connsiteX14" fmla="*/ 101331 w 133884"/>
                <a:gd name="connsiteY14" fmla="*/ 53723 h 186861"/>
                <a:gd name="connsiteX15" fmla="*/ 79789 w 133884"/>
                <a:gd name="connsiteY15" fmla="*/ 29004 h 186861"/>
                <a:gd name="connsiteX16" fmla="*/ 44476 w 133884"/>
                <a:gd name="connsiteY16" fmla="*/ 20528 h 186861"/>
                <a:gd name="connsiteX17" fmla="*/ 23287 w 133884"/>
                <a:gd name="connsiteY17" fmla="*/ 20528 h 1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84" h="186861">
                  <a:moveTo>
                    <a:pt x="-19" y="186856"/>
                  </a:moveTo>
                  <a:lnTo>
                    <a:pt x="-19" y="46"/>
                  </a:lnTo>
                  <a:lnTo>
                    <a:pt x="46241" y="46"/>
                  </a:lnTo>
                  <a:cubicBezTo>
                    <a:pt x="62874" y="-494"/>
                    <a:pt x="79401" y="3150"/>
                    <a:pt x="94268" y="10641"/>
                  </a:cubicBezTo>
                  <a:cubicBezTo>
                    <a:pt x="107157" y="17703"/>
                    <a:pt x="117434" y="28721"/>
                    <a:pt x="123578" y="42070"/>
                  </a:cubicBezTo>
                  <a:cubicBezTo>
                    <a:pt x="130817" y="57647"/>
                    <a:pt x="134314" y="74696"/>
                    <a:pt x="133819" y="91862"/>
                  </a:cubicBezTo>
                  <a:cubicBezTo>
                    <a:pt x="134208" y="109247"/>
                    <a:pt x="130712" y="126494"/>
                    <a:pt x="123578" y="142361"/>
                  </a:cubicBezTo>
                  <a:cubicBezTo>
                    <a:pt x="117540" y="155836"/>
                    <a:pt x="107405" y="167077"/>
                    <a:pt x="94621" y="174496"/>
                  </a:cubicBezTo>
                  <a:cubicBezTo>
                    <a:pt x="80037" y="182082"/>
                    <a:pt x="63757" y="185846"/>
                    <a:pt x="47301" y="185443"/>
                  </a:cubicBezTo>
                  <a:close/>
                  <a:moveTo>
                    <a:pt x="23287" y="167433"/>
                  </a:moveTo>
                  <a:lnTo>
                    <a:pt x="44476" y="167433"/>
                  </a:lnTo>
                  <a:cubicBezTo>
                    <a:pt x="56836" y="167840"/>
                    <a:pt x="69054" y="164781"/>
                    <a:pt x="79789" y="158605"/>
                  </a:cubicBezTo>
                  <a:cubicBezTo>
                    <a:pt x="89430" y="152739"/>
                    <a:pt x="96987" y="143960"/>
                    <a:pt x="101331" y="133532"/>
                  </a:cubicBezTo>
                  <a:cubicBezTo>
                    <a:pt x="106275" y="120699"/>
                    <a:pt x="108676" y="107026"/>
                    <a:pt x="108393" y="93275"/>
                  </a:cubicBezTo>
                  <a:cubicBezTo>
                    <a:pt x="108676" y="79753"/>
                    <a:pt x="106275" y="66305"/>
                    <a:pt x="101331" y="53723"/>
                  </a:cubicBezTo>
                  <a:cubicBezTo>
                    <a:pt x="97164" y="43274"/>
                    <a:pt x="89571" y="34551"/>
                    <a:pt x="79789" y="29004"/>
                  </a:cubicBezTo>
                  <a:cubicBezTo>
                    <a:pt x="68948" y="23149"/>
                    <a:pt x="56800" y="20228"/>
                    <a:pt x="44476" y="20528"/>
                  </a:cubicBezTo>
                  <a:lnTo>
                    <a:pt x="23287" y="20528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E998DBB-A4F4-40EE-B189-897E62A80DCF}"/>
                </a:ext>
              </a:extLst>
            </p:cNvPr>
            <p:cNvSpPr/>
            <p:nvPr/>
          </p:nvSpPr>
          <p:spPr>
            <a:xfrm>
              <a:off x="6822594" y="4109524"/>
              <a:ext cx="127102" cy="144141"/>
            </a:xfrm>
            <a:custGeom>
              <a:avLst/>
              <a:gdLst>
                <a:gd name="connsiteX0" fmla="*/ 63528 w 127102"/>
                <a:gd name="connsiteY0" fmla="*/ 144134 h 144141"/>
                <a:gd name="connsiteX1" fmla="*/ 32451 w 127102"/>
                <a:gd name="connsiteY1" fmla="*/ 135659 h 144141"/>
                <a:gd name="connsiteX2" fmla="*/ 9144 w 127102"/>
                <a:gd name="connsiteY2" fmla="*/ 111292 h 144141"/>
                <a:gd name="connsiteX3" fmla="*/ 9144 w 127102"/>
                <a:gd name="connsiteY3" fmla="*/ 33249 h 144141"/>
                <a:gd name="connsiteX4" fmla="*/ 91955 w 127102"/>
                <a:gd name="connsiteY4" fmla="*/ 6863 h 144141"/>
                <a:gd name="connsiteX5" fmla="*/ 94957 w 127102"/>
                <a:gd name="connsiteY5" fmla="*/ 8529 h 144141"/>
                <a:gd name="connsiteX6" fmla="*/ 118263 w 127102"/>
                <a:gd name="connsiteY6" fmla="*/ 33249 h 144141"/>
                <a:gd name="connsiteX7" fmla="*/ 118263 w 127102"/>
                <a:gd name="connsiteY7" fmla="*/ 111292 h 144141"/>
                <a:gd name="connsiteX8" fmla="*/ 94957 w 127102"/>
                <a:gd name="connsiteY8" fmla="*/ 135659 h 144141"/>
                <a:gd name="connsiteX9" fmla="*/ 63528 w 127102"/>
                <a:gd name="connsiteY9" fmla="*/ 144134 h 144141"/>
                <a:gd name="connsiteX10" fmla="*/ 63528 w 127102"/>
                <a:gd name="connsiteY10" fmla="*/ 125065 h 144141"/>
                <a:gd name="connsiteX11" fmla="*/ 84716 w 127102"/>
                <a:gd name="connsiteY11" fmla="*/ 118355 h 144141"/>
                <a:gd name="connsiteX12" fmla="*/ 98488 w 127102"/>
                <a:gd name="connsiteY12" fmla="*/ 99992 h 144141"/>
                <a:gd name="connsiteX13" fmla="*/ 98488 w 127102"/>
                <a:gd name="connsiteY13" fmla="*/ 44549 h 144141"/>
                <a:gd name="connsiteX14" fmla="*/ 84716 w 127102"/>
                <a:gd name="connsiteY14" fmla="*/ 25833 h 144141"/>
                <a:gd name="connsiteX15" fmla="*/ 63528 w 127102"/>
                <a:gd name="connsiteY15" fmla="*/ 19477 h 144141"/>
                <a:gd name="connsiteX16" fmla="*/ 43046 w 127102"/>
                <a:gd name="connsiteY16" fmla="*/ 25833 h 144141"/>
                <a:gd name="connsiteX17" fmla="*/ 28920 w 127102"/>
                <a:gd name="connsiteY17" fmla="*/ 44549 h 144141"/>
                <a:gd name="connsiteX18" fmla="*/ 28920 w 127102"/>
                <a:gd name="connsiteY18" fmla="*/ 99992 h 144141"/>
                <a:gd name="connsiteX19" fmla="*/ 43046 w 127102"/>
                <a:gd name="connsiteY19" fmla="*/ 118355 h 144141"/>
                <a:gd name="connsiteX20" fmla="*/ 63528 w 127102"/>
                <a:gd name="connsiteY20" fmla="*/ 125065 h 14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102" h="144141">
                  <a:moveTo>
                    <a:pt x="63528" y="144134"/>
                  </a:moveTo>
                  <a:cubicBezTo>
                    <a:pt x="52580" y="144173"/>
                    <a:pt x="41845" y="141245"/>
                    <a:pt x="32451" y="135659"/>
                  </a:cubicBezTo>
                  <a:cubicBezTo>
                    <a:pt x="22493" y="129945"/>
                    <a:pt x="14406" y="121487"/>
                    <a:pt x="9144" y="111292"/>
                  </a:cubicBezTo>
                  <a:cubicBezTo>
                    <a:pt x="-3074" y="86714"/>
                    <a:pt x="-3074" y="57827"/>
                    <a:pt x="9144" y="33249"/>
                  </a:cubicBezTo>
                  <a:cubicBezTo>
                    <a:pt x="24717" y="3098"/>
                    <a:pt x="61797" y="-8714"/>
                    <a:pt x="91955" y="6863"/>
                  </a:cubicBezTo>
                  <a:cubicBezTo>
                    <a:pt x="92944" y="7389"/>
                    <a:pt x="93968" y="7947"/>
                    <a:pt x="94957" y="8529"/>
                  </a:cubicBezTo>
                  <a:cubicBezTo>
                    <a:pt x="104774" y="14582"/>
                    <a:pt x="112790" y="23107"/>
                    <a:pt x="118263" y="33249"/>
                  </a:cubicBezTo>
                  <a:cubicBezTo>
                    <a:pt x="130023" y="57937"/>
                    <a:pt x="130023" y="86605"/>
                    <a:pt x="118263" y="111292"/>
                  </a:cubicBezTo>
                  <a:cubicBezTo>
                    <a:pt x="112790" y="121335"/>
                    <a:pt x="104738" y="129744"/>
                    <a:pt x="94957" y="135659"/>
                  </a:cubicBezTo>
                  <a:cubicBezTo>
                    <a:pt x="85457" y="141291"/>
                    <a:pt x="74580" y="144222"/>
                    <a:pt x="63528" y="144134"/>
                  </a:cubicBezTo>
                  <a:close/>
                  <a:moveTo>
                    <a:pt x="63528" y="125065"/>
                  </a:moveTo>
                  <a:cubicBezTo>
                    <a:pt x="71120" y="125167"/>
                    <a:pt x="78571" y="122815"/>
                    <a:pt x="84716" y="118355"/>
                  </a:cubicBezTo>
                  <a:cubicBezTo>
                    <a:pt x="90966" y="113673"/>
                    <a:pt x="95733" y="107302"/>
                    <a:pt x="98488" y="99992"/>
                  </a:cubicBezTo>
                  <a:cubicBezTo>
                    <a:pt x="104597" y="82017"/>
                    <a:pt x="104597" y="62524"/>
                    <a:pt x="98488" y="44549"/>
                  </a:cubicBezTo>
                  <a:cubicBezTo>
                    <a:pt x="95663" y="37194"/>
                    <a:pt x="90896" y="30731"/>
                    <a:pt x="84716" y="25833"/>
                  </a:cubicBezTo>
                  <a:cubicBezTo>
                    <a:pt x="78501" y="21500"/>
                    <a:pt x="71084" y="19272"/>
                    <a:pt x="63528" y="19477"/>
                  </a:cubicBezTo>
                  <a:cubicBezTo>
                    <a:pt x="56218" y="19420"/>
                    <a:pt x="49049" y="21641"/>
                    <a:pt x="43046" y="25833"/>
                  </a:cubicBezTo>
                  <a:cubicBezTo>
                    <a:pt x="36866" y="30798"/>
                    <a:pt x="31992" y="37232"/>
                    <a:pt x="28920" y="44549"/>
                  </a:cubicBezTo>
                  <a:cubicBezTo>
                    <a:pt x="22316" y="62443"/>
                    <a:pt x="22316" y="82098"/>
                    <a:pt x="28920" y="99992"/>
                  </a:cubicBezTo>
                  <a:cubicBezTo>
                    <a:pt x="31922" y="107263"/>
                    <a:pt x="36795" y="113602"/>
                    <a:pt x="43046" y="118355"/>
                  </a:cubicBezTo>
                  <a:cubicBezTo>
                    <a:pt x="48872" y="122907"/>
                    <a:pt x="56112" y="125280"/>
                    <a:pt x="63528" y="125065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24655E-C2B3-4732-9B88-204F3DD64418}"/>
                </a:ext>
              </a:extLst>
            </p:cNvPr>
            <p:cNvSpPr/>
            <p:nvPr/>
          </p:nvSpPr>
          <p:spPr>
            <a:xfrm>
              <a:off x="5006711" y="4061544"/>
              <a:ext cx="137405" cy="192138"/>
            </a:xfrm>
            <a:custGeom>
              <a:avLst/>
              <a:gdLst>
                <a:gd name="connsiteX0" fmla="*/ 80883 w 137404"/>
                <a:gd name="connsiteY0" fmla="*/ 192113 h 192138"/>
                <a:gd name="connsiteX1" fmla="*/ 39213 w 137404"/>
                <a:gd name="connsiteY1" fmla="*/ 180813 h 192138"/>
                <a:gd name="connsiteX2" fmla="*/ 10256 w 137404"/>
                <a:gd name="connsiteY2" fmla="*/ 147971 h 192138"/>
                <a:gd name="connsiteX3" fmla="*/ 15 w 137404"/>
                <a:gd name="connsiteY3" fmla="*/ 96060 h 192138"/>
                <a:gd name="connsiteX4" fmla="*/ 6018 w 137404"/>
                <a:gd name="connsiteY4" fmla="*/ 56156 h 192138"/>
                <a:gd name="connsiteX5" fmla="*/ 23322 w 137404"/>
                <a:gd name="connsiteY5" fmla="*/ 25786 h 192138"/>
                <a:gd name="connsiteX6" fmla="*/ 49807 w 137404"/>
                <a:gd name="connsiteY6" fmla="*/ 6717 h 192138"/>
                <a:gd name="connsiteX7" fmla="*/ 82296 w 137404"/>
                <a:gd name="connsiteY7" fmla="*/ 7 h 192138"/>
                <a:gd name="connsiteX8" fmla="*/ 111959 w 137404"/>
                <a:gd name="connsiteY8" fmla="*/ 6717 h 192138"/>
                <a:gd name="connsiteX9" fmla="*/ 133148 w 137404"/>
                <a:gd name="connsiteY9" fmla="*/ 22961 h 192138"/>
                <a:gd name="connsiteX10" fmla="*/ 120435 w 137404"/>
                <a:gd name="connsiteY10" fmla="*/ 37793 h 192138"/>
                <a:gd name="connsiteX11" fmla="*/ 103484 w 137404"/>
                <a:gd name="connsiteY11" fmla="*/ 25433 h 192138"/>
                <a:gd name="connsiteX12" fmla="*/ 82296 w 137404"/>
                <a:gd name="connsiteY12" fmla="*/ 20842 h 192138"/>
                <a:gd name="connsiteX13" fmla="*/ 51926 w 137404"/>
                <a:gd name="connsiteY13" fmla="*/ 30024 h 192138"/>
                <a:gd name="connsiteX14" fmla="*/ 31444 w 137404"/>
                <a:gd name="connsiteY14" fmla="*/ 55803 h 192138"/>
                <a:gd name="connsiteX15" fmla="*/ 24381 w 137404"/>
                <a:gd name="connsiteY15" fmla="*/ 95707 h 192138"/>
                <a:gd name="connsiteX16" fmla="*/ 31091 w 137404"/>
                <a:gd name="connsiteY16" fmla="*/ 135965 h 192138"/>
                <a:gd name="connsiteX17" fmla="*/ 51220 w 137404"/>
                <a:gd name="connsiteY17" fmla="*/ 162097 h 192138"/>
                <a:gd name="connsiteX18" fmla="*/ 81590 w 137404"/>
                <a:gd name="connsiteY18" fmla="*/ 171632 h 192138"/>
                <a:gd name="connsiteX19" fmla="*/ 105603 w 137404"/>
                <a:gd name="connsiteY19" fmla="*/ 166335 h 192138"/>
                <a:gd name="connsiteX20" fmla="*/ 124672 w 137404"/>
                <a:gd name="connsiteY20" fmla="*/ 151150 h 192138"/>
                <a:gd name="connsiteX21" fmla="*/ 137385 w 137404"/>
                <a:gd name="connsiteY21" fmla="*/ 165275 h 192138"/>
                <a:gd name="connsiteX22" fmla="*/ 112666 w 137404"/>
                <a:gd name="connsiteY22" fmla="*/ 185051 h 192138"/>
                <a:gd name="connsiteX23" fmla="*/ 80883 w 137404"/>
                <a:gd name="connsiteY23" fmla="*/ 192113 h 1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404" h="192138">
                  <a:moveTo>
                    <a:pt x="80883" y="192113"/>
                  </a:moveTo>
                  <a:cubicBezTo>
                    <a:pt x="66196" y="192438"/>
                    <a:pt x="51725" y="188515"/>
                    <a:pt x="39213" y="180813"/>
                  </a:cubicBezTo>
                  <a:cubicBezTo>
                    <a:pt x="26687" y="172779"/>
                    <a:pt x="16658" y="161405"/>
                    <a:pt x="10256" y="147971"/>
                  </a:cubicBezTo>
                  <a:cubicBezTo>
                    <a:pt x="3101" y="131621"/>
                    <a:pt x="-391" y="113904"/>
                    <a:pt x="15" y="96060"/>
                  </a:cubicBezTo>
                  <a:cubicBezTo>
                    <a:pt x="-314" y="82510"/>
                    <a:pt x="1717" y="69010"/>
                    <a:pt x="6018" y="56156"/>
                  </a:cubicBezTo>
                  <a:cubicBezTo>
                    <a:pt x="9543" y="44908"/>
                    <a:pt x="15447" y="34554"/>
                    <a:pt x="23322" y="25786"/>
                  </a:cubicBezTo>
                  <a:cubicBezTo>
                    <a:pt x="30607" y="17523"/>
                    <a:pt x="39662" y="11007"/>
                    <a:pt x="49807" y="6717"/>
                  </a:cubicBezTo>
                  <a:cubicBezTo>
                    <a:pt x="60002" y="2091"/>
                    <a:pt x="71101" y="-201"/>
                    <a:pt x="82296" y="7"/>
                  </a:cubicBezTo>
                  <a:cubicBezTo>
                    <a:pt x="92572" y="-110"/>
                    <a:pt x="102732" y="2189"/>
                    <a:pt x="111959" y="6717"/>
                  </a:cubicBezTo>
                  <a:cubicBezTo>
                    <a:pt x="120032" y="10665"/>
                    <a:pt x="127236" y="16188"/>
                    <a:pt x="133148" y="22961"/>
                  </a:cubicBezTo>
                  <a:lnTo>
                    <a:pt x="120435" y="37793"/>
                  </a:lnTo>
                  <a:cubicBezTo>
                    <a:pt x="115678" y="32570"/>
                    <a:pt x="109911" y="28364"/>
                    <a:pt x="103484" y="25433"/>
                  </a:cubicBezTo>
                  <a:cubicBezTo>
                    <a:pt x="96909" y="22181"/>
                    <a:pt x="89631" y="20602"/>
                    <a:pt x="82296" y="20842"/>
                  </a:cubicBezTo>
                  <a:cubicBezTo>
                    <a:pt x="71437" y="20457"/>
                    <a:pt x="60754" y="23685"/>
                    <a:pt x="51926" y="30024"/>
                  </a:cubicBezTo>
                  <a:cubicBezTo>
                    <a:pt x="42762" y="36469"/>
                    <a:pt x="35650" y="45420"/>
                    <a:pt x="31444" y="55803"/>
                  </a:cubicBezTo>
                  <a:cubicBezTo>
                    <a:pt x="26309" y="68459"/>
                    <a:pt x="23905" y="82058"/>
                    <a:pt x="24381" y="95707"/>
                  </a:cubicBezTo>
                  <a:cubicBezTo>
                    <a:pt x="23986" y="109433"/>
                    <a:pt x="26267" y="123107"/>
                    <a:pt x="31091" y="135965"/>
                  </a:cubicBezTo>
                  <a:cubicBezTo>
                    <a:pt x="35032" y="146495"/>
                    <a:pt x="42045" y="155599"/>
                    <a:pt x="51220" y="162097"/>
                  </a:cubicBezTo>
                  <a:cubicBezTo>
                    <a:pt x="60017" y="168538"/>
                    <a:pt x="70692" y="171889"/>
                    <a:pt x="81590" y="171632"/>
                  </a:cubicBezTo>
                  <a:cubicBezTo>
                    <a:pt x="89902" y="171801"/>
                    <a:pt x="98134" y="169986"/>
                    <a:pt x="105603" y="166335"/>
                  </a:cubicBezTo>
                  <a:cubicBezTo>
                    <a:pt x="112821" y="162461"/>
                    <a:pt x="119280" y="157315"/>
                    <a:pt x="124672" y="151150"/>
                  </a:cubicBezTo>
                  <a:lnTo>
                    <a:pt x="137385" y="165275"/>
                  </a:lnTo>
                  <a:cubicBezTo>
                    <a:pt x="130598" y="173500"/>
                    <a:pt x="122179" y="180234"/>
                    <a:pt x="112666" y="185051"/>
                  </a:cubicBezTo>
                  <a:cubicBezTo>
                    <a:pt x="102803" y="189952"/>
                    <a:pt x="91894" y="192375"/>
                    <a:pt x="80883" y="192113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29AF03-1593-4855-B36F-960B48892748}"/>
                </a:ext>
              </a:extLst>
            </p:cNvPr>
            <p:cNvSpPr/>
            <p:nvPr/>
          </p:nvSpPr>
          <p:spPr>
            <a:xfrm>
              <a:off x="5176606" y="4049197"/>
              <a:ext cx="110655" cy="201288"/>
            </a:xfrm>
            <a:custGeom>
              <a:avLst/>
              <a:gdLst>
                <a:gd name="connsiteX0" fmla="*/ -19 w 110655"/>
                <a:gd name="connsiteY0" fmla="*/ 201282 h 201288"/>
                <a:gd name="connsiteX1" fmla="*/ -19 w 110655"/>
                <a:gd name="connsiteY1" fmla="*/ -6 h 201288"/>
                <a:gd name="connsiteX2" fmla="*/ 22934 w 110655"/>
                <a:gd name="connsiteY2" fmla="*/ -6 h 201288"/>
                <a:gd name="connsiteX3" fmla="*/ 22934 w 110655"/>
                <a:gd name="connsiteY3" fmla="*/ 54730 h 201288"/>
                <a:gd name="connsiteX4" fmla="*/ 22934 w 110655"/>
                <a:gd name="connsiteY4" fmla="*/ 82981 h 201288"/>
                <a:gd name="connsiteX5" fmla="*/ 43769 w 110655"/>
                <a:gd name="connsiteY5" fmla="*/ 67090 h 201288"/>
                <a:gd name="connsiteX6" fmla="*/ 68489 w 110655"/>
                <a:gd name="connsiteY6" fmla="*/ 60381 h 201288"/>
                <a:gd name="connsiteX7" fmla="*/ 100271 w 110655"/>
                <a:gd name="connsiteY7" fmla="*/ 74153 h 201288"/>
                <a:gd name="connsiteX8" fmla="*/ 110512 w 110655"/>
                <a:gd name="connsiteY8" fmla="*/ 114057 h 201288"/>
                <a:gd name="connsiteX9" fmla="*/ 110512 w 110655"/>
                <a:gd name="connsiteY9" fmla="*/ 201282 h 201288"/>
                <a:gd name="connsiteX10" fmla="*/ 86499 w 110655"/>
                <a:gd name="connsiteY10" fmla="*/ 201282 h 201288"/>
                <a:gd name="connsiteX11" fmla="*/ 86499 w 110655"/>
                <a:gd name="connsiteY11" fmla="*/ 117236 h 201288"/>
                <a:gd name="connsiteX12" fmla="*/ 80496 w 110655"/>
                <a:gd name="connsiteY12" fmla="*/ 89338 h 201288"/>
                <a:gd name="connsiteX13" fmla="*/ 60720 w 110655"/>
                <a:gd name="connsiteY13" fmla="*/ 80510 h 201288"/>
                <a:gd name="connsiteX14" fmla="*/ 41651 w 110655"/>
                <a:gd name="connsiteY14" fmla="*/ 85806 h 201288"/>
                <a:gd name="connsiteX15" fmla="*/ 22934 w 110655"/>
                <a:gd name="connsiteY15" fmla="*/ 101698 h 201288"/>
                <a:gd name="connsiteX16" fmla="*/ 22934 w 110655"/>
                <a:gd name="connsiteY16" fmla="*/ 201282 h 20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655" h="201288">
                  <a:moveTo>
                    <a:pt x="-19" y="201282"/>
                  </a:moveTo>
                  <a:lnTo>
                    <a:pt x="-19" y="-6"/>
                  </a:lnTo>
                  <a:lnTo>
                    <a:pt x="22934" y="-6"/>
                  </a:lnTo>
                  <a:lnTo>
                    <a:pt x="22934" y="54730"/>
                  </a:lnTo>
                  <a:lnTo>
                    <a:pt x="22934" y="82981"/>
                  </a:lnTo>
                  <a:cubicBezTo>
                    <a:pt x="29326" y="76996"/>
                    <a:pt x="36308" y="71670"/>
                    <a:pt x="43769" y="67090"/>
                  </a:cubicBezTo>
                  <a:cubicBezTo>
                    <a:pt x="51249" y="62658"/>
                    <a:pt x="59795" y="60338"/>
                    <a:pt x="68489" y="60381"/>
                  </a:cubicBezTo>
                  <a:cubicBezTo>
                    <a:pt x="80761" y="59102"/>
                    <a:pt x="92810" y="64325"/>
                    <a:pt x="100271" y="74153"/>
                  </a:cubicBezTo>
                  <a:cubicBezTo>
                    <a:pt x="107786" y="86050"/>
                    <a:pt x="111367" y="100010"/>
                    <a:pt x="110512" y="114057"/>
                  </a:cubicBezTo>
                  <a:lnTo>
                    <a:pt x="110512" y="201282"/>
                  </a:lnTo>
                  <a:lnTo>
                    <a:pt x="86499" y="201282"/>
                  </a:lnTo>
                  <a:lnTo>
                    <a:pt x="86499" y="117236"/>
                  </a:lnTo>
                  <a:cubicBezTo>
                    <a:pt x="87241" y="107553"/>
                    <a:pt x="85157" y="97859"/>
                    <a:pt x="80496" y="89338"/>
                  </a:cubicBezTo>
                  <a:cubicBezTo>
                    <a:pt x="75877" y="83168"/>
                    <a:pt x="68397" y="79828"/>
                    <a:pt x="60720" y="80510"/>
                  </a:cubicBezTo>
                  <a:cubicBezTo>
                    <a:pt x="53989" y="80421"/>
                    <a:pt x="47371" y="82261"/>
                    <a:pt x="41651" y="85806"/>
                  </a:cubicBezTo>
                  <a:cubicBezTo>
                    <a:pt x="34920" y="90493"/>
                    <a:pt x="28652" y="95814"/>
                    <a:pt x="22934" y="101698"/>
                  </a:cubicBezTo>
                  <a:lnTo>
                    <a:pt x="22934" y="201282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06BF9AE-947C-411A-B70A-8B99D5407C6E}"/>
                </a:ext>
              </a:extLst>
            </p:cNvPr>
            <p:cNvSpPr/>
            <p:nvPr/>
          </p:nvSpPr>
          <p:spPr>
            <a:xfrm>
              <a:off x="5318864" y="4109215"/>
              <a:ext cx="117533" cy="144537"/>
            </a:xfrm>
            <a:custGeom>
              <a:avLst/>
              <a:gdLst>
                <a:gd name="connsiteX0" fmla="*/ 67839 w 117533"/>
                <a:gd name="connsiteY0" fmla="*/ 144443 h 144536"/>
                <a:gd name="connsiteX1" fmla="*/ 32525 w 117533"/>
                <a:gd name="connsiteY1" fmla="*/ 135968 h 144536"/>
                <a:gd name="connsiteX2" fmla="*/ 8865 w 117533"/>
                <a:gd name="connsiteY2" fmla="*/ 111249 h 144536"/>
                <a:gd name="connsiteX3" fmla="*/ 37 w 117533"/>
                <a:gd name="connsiteY3" fmla="*/ 72403 h 144536"/>
                <a:gd name="connsiteX4" fmla="*/ 9218 w 117533"/>
                <a:gd name="connsiteY4" fmla="*/ 33911 h 144536"/>
                <a:gd name="connsiteX5" fmla="*/ 32172 w 117533"/>
                <a:gd name="connsiteY5" fmla="*/ 8839 h 144536"/>
                <a:gd name="connsiteX6" fmla="*/ 61836 w 117533"/>
                <a:gd name="connsiteY6" fmla="*/ 10 h 144536"/>
                <a:gd name="connsiteX7" fmla="*/ 92205 w 117533"/>
                <a:gd name="connsiteY7" fmla="*/ 8132 h 144536"/>
                <a:gd name="connsiteX8" fmla="*/ 110922 w 117533"/>
                <a:gd name="connsiteY8" fmla="*/ 30733 h 144536"/>
                <a:gd name="connsiteX9" fmla="*/ 117278 w 117533"/>
                <a:gd name="connsiteY9" fmla="*/ 66047 h 144536"/>
                <a:gd name="connsiteX10" fmla="*/ 117278 w 117533"/>
                <a:gd name="connsiteY10" fmla="*/ 73110 h 144536"/>
                <a:gd name="connsiteX11" fmla="*/ 117278 w 117533"/>
                <a:gd name="connsiteY11" fmla="*/ 79819 h 144536"/>
                <a:gd name="connsiteX12" fmla="*/ 24403 w 117533"/>
                <a:gd name="connsiteY12" fmla="*/ 79819 h 144536"/>
                <a:gd name="connsiteX13" fmla="*/ 31466 w 117533"/>
                <a:gd name="connsiteY13" fmla="*/ 104186 h 144536"/>
                <a:gd name="connsiteX14" fmla="*/ 47004 w 117533"/>
                <a:gd name="connsiteY14" fmla="*/ 120783 h 144536"/>
                <a:gd name="connsiteX15" fmla="*/ 69605 w 117533"/>
                <a:gd name="connsiteY15" fmla="*/ 126786 h 144536"/>
                <a:gd name="connsiteX16" fmla="*/ 88321 w 117533"/>
                <a:gd name="connsiteY16" fmla="*/ 123961 h 144536"/>
                <a:gd name="connsiteX17" fmla="*/ 103859 w 117533"/>
                <a:gd name="connsiteY17" fmla="*/ 116192 h 144536"/>
                <a:gd name="connsiteX18" fmla="*/ 112334 w 117533"/>
                <a:gd name="connsiteY18" fmla="*/ 131377 h 144536"/>
                <a:gd name="connsiteX19" fmla="*/ 92205 w 117533"/>
                <a:gd name="connsiteY19" fmla="*/ 141971 h 144536"/>
                <a:gd name="connsiteX20" fmla="*/ 67839 w 117533"/>
                <a:gd name="connsiteY20" fmla="*/ 144443 h 144536"/>
                <a:gd name="connsiteX21" fmla="*/ 24403 w 117533"/>
                <a:gd name="connsiteY21" fmla="*/ 60397 h 144536"/>
                <a:gd name="connsiteX22" fmla="*/ 95030 w 117533"/>
                <a:gd name="connsiteY22" fmla="*/ 60397 h 144536"/>
                <a:gd name="connsiteX23" fmla="*/ 86555 w 117533"/>
                <a:gd name="connsiteY23" fmla="*/ 29674 h 144536"/>
                <a:gd name="connsiteX24" fmla="*/ 61836 w 117533"/>
                <a:gd name="connsiteY24" fmla="*/ 19433 h 144536"/>
                <a:gd name="connsiteX25" fmla="*/ 44179 w 117533"/>
                <a:gd name="connsiteY25" fmla="*/ 24377 h 144536"/>
                <a:gd name="connsiteX26" fmla="*/ 30053 w 117533"/>
                <a:gd name="connsiteY26" fmla="*/ 38149 h 144536"/>
                <a:gd name="connsiteX27" fmla="*/ 24403 w 117533"/>
                <a:gd name="connsiteY27" fmla="*/ 60397 h 1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533" h="144536">
                  <a:moveTo>
                    <a:pt x="67839" y="144443"/>
                  </a:moveTo>
                  <a:cubicBezTo>
                    <a:pt x="55511" y="144938"/>
                    <a:pt x="43285" y="142003"/>
                    <a:pt x="32525" y="135968"/>
                  </a:cubicBezTo>
                  <a:cubicBezTo>
                    <a:pt x="22539" y="130032"/>
                    <a:pt x="14360" y="121486"/>
                    <a:pt x="8865" y="111249"/>
                  </a:cubicBezTo>
                  <a:cubicBezTo>
                    <a:pt x="2565" y="99298"/>
                    <a:pt x="-479" y="85904"/>
                    <a:pt x="37" y="72403"/>
                  </a:cubicBezTo>
                  <a:cubicBezTo>
                    <a:pt x="-246" y="58998"/>
                    <a:pt x="2918" y="45745"/>
                    <a:pt x="9218" y="33911"/>
                  </a:cubicBezTo>
                  <a:cubicBezTo>
                    <a:pt x="14713" y="23812"/>
                    <a:pt x="22595" y="15202"/>
                    <a:pt x="32172" y="8839"/>
                  </a:cubicBezTo>
                  <a:cubicBezTo>
                    <a:pt x="41075" y="3259"/>
                    <a:pt x="51330" y="208"/>
                    <a:pt x="61836" y="10"/>
                  </a:cubicBezTo>
                  <a:cubicBezTo>
                    <a:pt x="72528" y="-248"/>
                    <a:pt x="83070" y="2571"/>
                    <a:pt x="92205" y="8132"/>
                  </a:cubicBezTo>
                  <a:cubicBezTo>
                    <a:pt x="100486" y="13709"/>
                    <a:pt x="106988" y="21555"/>
                    <a:pt x="110922" y="30733"/>
                  </a:cubicBezTo>
                  <a:cubicBezTo>
                    <a:pt x="115569" y="41907"/>
                    <a:pt x="117737" y="53955"/>
                    <a:pt x="117278" y="66047"/>
                  </a:cubicBezTo>
                  <a:cubicBezTo>
                    <a:pt x="117465" y="68399"/>
                    <a:pt x="117465" y="70758"/>
                    <a:pt x="117278" y="73110"/>
                  </a:cubicBezTo>
                  <a:cubicBezTo>
                    <a:pt x="117592" y="75334"/>
                    <a:pt x="117592" y="77594"/>
                    <a:pt x="117278" y="79819"/>
                  </a:cubicBezTo>
                  <a:lnTo>
                    <a:pt x="24403" y="79819"/>
                  </a:lnTo>
                  <a:cubicBezTo>
                    <a:pt x="24880" y="88372"/>
                    <a:pt x="27295" y="96703"/>
                    <a:pt x="31466" y="104186"/>
                  </a:cubicBezTo>
                  <a:cubicBezTo>
                    <a:pt x="35107" y="110980"/>
                    <a:pt x="40464" y="116701"/>
                    <a:pt x="47004" y="120783"/>
                  </a:cubicBezTo>
                  <a:cubicBezTo>
                    <a:pt x="53841" y="124830"/>
                    <a:pt x="61663" y="126907"/>
                    <a:pt x="69605" y="126786"/>
                  </a:cubicBezTo>
                  <a:cubicBezTo>
                    <a:pt x="75950" y="126794"/>
                    <a:pt x="82261" y="125844"/>
                    <a:pt x="88321" y="123961"/>
                  </a:cubicBezTo>
                  <a:cubicBezTo>
                    <a:pt x="93802" y="122023"/>
                    <a:pt x="99017" y="119413"/>
                    <a:pt x="103859" y="116192"/>
                  </a:cubicBezTo>
                  <a:lnTo>
                    <a:pt x="112334" y="131377"/>
                  </a:lnTo>
                  <a:cubicBezTo>
                    <a:pt x="106179" y="135873"/>
                    <a:pt x="99395" y="139443"/>
                    <a:pt x="92205" y="141971"/>
                  </a:cubicBezTo>
                  <a:cubicBezTo>
                    <a:pt x="84249" y="143988"/>
                    <a:pt x="76039" y="144818"/>
                    <a:pt x="67839" y="144443"/>
                  </a:cubicBezTo>
                  <a:close/>
                  <a:moveTo>
                    <a:pt x="24403" y="60397"/>
                  </a:moveTo>
                  <a:lnTo>
                    <a:pt x="95030" y="60397"/>
                  </a:lnTo>
                  <a:cubicBezTo>
                    <a:pt x="95758" y="49492"/>
                    <a:pt x="92770" y="38665"/>
                    <a:pt x="86555" y="29674"/>
                  </a:cubicBezTo>
                  <a:cubicBezTo>
                    <a:pt x="80252" y="22749"/>
                    <a:pt x="71190" y="18995"/>
                    <a:pt x="61836" y="19433"/>
                  </a:cubicBezTo>
                  <a:cubicBezTo>
                    <a:pt x="55585" y="19267"/>
                    <a:pt x="49433" y="20990"/>
                    <a:pt x="44179" y="24377"/>
                  </a:cubicBezTo>
                  <a:cubicBezTo>
                    <a:pt x="38409" y="27735"/>
                    <a:pt x="33560" y="32467"/>
                    <a:pt x="30053" y="38149"/>
                  </a:cubicBezTo>
                  <a:cubicBezTo>
                    <a:pt x="26677" y="45102"/>
                    <a:pt x="24753" y="52674"/>
                    <a:pt x="24403" y="60397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F1F599-46EF-4393-852F-1EAD312D9BC5}"/>
                </a:ext>
              </a:extLst>
            </p:cNvPr>
            <p:cNvSpPr/>
            <p:nvPr/>
          </p:nvSpPr>
          <p:spPr>
            <a:xfrm>
              <a:off x="5460107" y="4109547"/>
              <a:ext cx="110598" cy="144169"/>
            </a:xfrm>
            <a:custGeom>
              <a:avLst/>
              <a:gdLst>
                <a:gd name="connsiteX0" fmla="*/ 64318 w 110598"/>
                <a:gd name="connsiteY0" fmla="*/ 144111 h 144169"/>
                <a:gd name="connsiteX1" fmla="*/ 31476 w 110598"/>
                <a:gd name="connsiteY1" fmla="*/ 135636 h 144169"/>
                <a:gd name="connsiteX2" fmla="*/ 8522 w 110598"/>
                <a:gd name="connsiteY2" fmla="*/ 111269 h 144169"/>
                <a:gd name="connsiteX3" fmla="*/ 47 w 110598"/>
                <a:gd name="connsiteY3" fmla="*/ 72424 h 144169"/>
                <a:gd name="connsiteX4" fmla="*/ 9228 w 110598"/>
                <a:gd name="connsiteY4" fmla="*/ 33226 h 144169"/>
                <a:gd name="connsiteX5" fmla="*/ 33595 w 110598"/>
                <a:gd name="connsiteY5" fmla="*/ 8506 h 144169"/>
                <a:gd name="connsiteX6" fmla="*/ 67849 w 110598"/>
                <a:gd name="connsiteY6" fmla="*/ 31 h 144169"/>
                <a:gd name="connsiteX7" fmla="*/ 91156 w 110598"/>
                <a:gd name="connsiteY7" fmla="*/ 4975 h 144169"/>
                <a:gd name="connsiteX8" fmla="*/ 108107 w 110598"/>
                <a:gd name="connsiteY8" fmla="*/ 16275 h 144169"/>
                <a:gd name="connsiteX9" fmla="*/ 96453 w 110598"/>
                <a:gd name="connsiteY9" fmla="*/ 30754 h 144169"/>
                <a:gd name="connsiteX10" fmla="*/ 84093 w 110598"/>
                <a:gd name="connsiteY10" fmla="*/ 22632 h 144169"/>
                <a:gd name="connsiteX11" fmla="*/ 68555 w 110598"/>
                <a:gd name="connsiteY11" fmla="*/ 19454 h 144169"/>
                <a:gd name="connsiteX12" fmla="*/ 46661 w 110598"/>
                <a:gd name="connsiteY12" fmla="*/ 25810 h 144169"/>
                <a:gd name="connsiteX13" fmla="*/ 31476 w 110598"/>
                <a:gd name="connsiteY13" fmla="*/ 44526 h 144169"/>
                <a:gd name="connsiteX14" fmla="*/ 25826 w 110598"/>
                <a:gd name="connsiteY14" fmla="*/ 72424 h 144169"/>
                <a:gd name="connsiteX15" fmla="*/ 31123 w 110598"/>
                <a:gd name="connsiteY15" fmla="*/ 99969 h 144169"/>
                <a:gd name="connsiteX16" fmla="*/ 45955 w 110598"/>
                <a:gd name="connsiteY16" fmla="*/ 118332 h 144169"/>
                <a:gd name="connsiteX17" fmla="*/ 68202 w 110598"/>
                <a:gd name="connsiteY17" fmla="*/ 125041 h 144169"/>
                <a:gd name="connsiteX18" fmla="*/ 86212 w 110598"/>
                <a:gd name="connsiteY18" fmla="*/ 121157 h 144169"/>
                <a:gd name="connsiteX19" fmla="*/ 100338 w 110598"/>
                <a:gd name="connsiteY19" fmla="*/ 111976 h 144169"/>
                <a:gd name="connsiteX20" fmla="*/ 110579 w 110598"/>
                <a:gd name="connsiteY20" fmla="*/ 126807 h 144169"/>
                <a:gd name="connsiteX21" fmla="*/ 89744 w 110598"/>
                <a:gd name="connsiteY21" fmla="*/ 139520 h 144169"/>
                <a:gd name="connsiteX22" fmla="*/ 64318 w 110598"/>
                <a:gd name="connsiteY22" fmla="*/ 144111 h 14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0598" h="144169">
                  <a:moveTo>
                    <a:pt x="64318" y="144111"/>
                  </a:moveTo>
                  <a:cubicBezTo>
                    <a:pt x="52802" y="144330"/>
                    <a:pt x="41445" y="141399"/>
                    <a:pt x="31476" y="135636"/>
                  </a:cubicBezTo>
                  <a:cubicBezTo>
                    <a:pt x="21631" y="129901"/>
                    <a:pt x="13660" y="121440"/>
                    <a:pt x="8522" y="111269"/>
                  </a:cubicBezTo>
                  <a:cubicBezTo>
                    <a:pt x="2590" y="99199"/>
                    <a:pt x="-317" y="85868"/>
                    <a:pt x="47" y="72424"/>
                  </a:cubicBezTo>
                  <a:cubicBezTo>
                    <a:pt x="-529" y="58765"/>
                    <a:pt x="2646" y="45208"/>
                    <a:pt x="9228" y="33226"/>
                  </a:cubicBezTo>
                  <a:cubicBezTo>
                    <a:pt x="14886" y="22875"/>
                    <a:pt x="23326" y="14312"/>
                    <a:pt x="33595" y="8506"/>
                  </a:cubicBezTo>
                  <a:cubicBezTo>
                    <a:pt x="44005" y="2559"/>
                    <a:pt x="55867" y="-375"/>
                    <a:pt x="67849" y="31"/>
                  </a:cubicBezTo>
                  <a:cubicBezTo>
                    <a:pt x="75897" y="-163"/>
                    <a:pt x="83882" y="1528"/>
                    <a:pt x="91156" y="4975"/>
                  </a:cubicBezTo>
                  <a:cubicBezTo>
                    <a:pt x="97393" y="7779"/>
                    <a:pt x="103121" y="11596"/>
                    <a:pt x="108107" y="16275"/>
                  </a:cubicBezTo>
                  <a:lnTo>
                    <a:pt x="96453" y="30754"/>
                  </a:lnTo>
                  <a:cubicBezTo>
                    <a:pt x="92823" y="27364"/>
                    <a:pt x="88645" y="24620"/>
                    <a:pt x="84093" y="22632"/>
                  </a:cubicBezTo>
                  <a:cubicBezTo>
                    <a:pt x="79224" y="20407"/>
                    <a:pt x="73909" y="19319"/>
                    <a:pt x="68555" y="19454"/>
                  </a:cubicBezTo>
                  <a:cubicBezTo>
                    <a:pt x="60787" y="19334"/>
                    <a:pt x="53159" y="21548"/>
                    <a:pt x="46661" y="25810"/>
                  </a:cubicBezTo>
                  <a:cubicBezTo>
                    <a:pt x="40057" y="30623"/>
                    <a:pt x="34824" y="37072"/>
                    <a:pt x="31476" y="44526"/>
                  </a:cubicBezTo>
                  <a:cubicBezTo>
                    <a:pt x="27507" y="53281"/>
                    <a:pt x="25575" y="62819"/>
                    <a:pt x="25826" y="72424"/>
                  </a:cubicBezTo>
                  <a:cubicBezTo>
                    <a:pt x="25674" y="81874"/>
                    <a:pt x="27475" y="91250"/>
                    <a:pt x="31123" y="99969"/>
                  </a:cubicBezTo>
                  <a:cubicBezTo>
                    <a:pt x="34245" y="107360"/>
                    <a:pt x="39383" y="113724"/>
                    <a:pt x="45955" y="118332"/>
                  </a:cubicBezTo>
                  <a:cubicBezTo>
                    <a:pt x="52399" y="123015"/>
                    <a:pt x="60243" y="125377"/>
                    <a:pt x="68202" y="125041"/>
                  </a:cubicBezTo>
                  <a:cubicBezTo>
                    <a:pt x="74410" y="125017"/>
                    <a:pt x="80544" y="123693"/>
                    <a:pt x="86212" y="121157"/>
                  </a:cubicBezTo>
                  <a:cubicBezTo>
                    <a:pt x="91298" y="118724"/>
                    <a:pt x="96047" y="115638"/>
                    <a:pt x="100338" y="111976"/>
                  </a:cubicBezTo>
                  <a:lnTo>
                    <a:pt x="110579" y="126807"/>
                  </a:lnTo>
                  <a:cubicBezTo>
                    <a:pt x="104519" y="132351"/>
                    <a:pt x="97446" y="136667"/>
                    <a:pt x="89744" y="139520"/>
                  </a:cubicBezTo>
                  <a:cubicBezTo>
                    <a:pt x="81713" y="142910"/>
                    <a:pt x="73030" y="144478"/>
                    <a:pt x="64318" y="144111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4EC2CB9-A797-4A44-9F77-AF38C325C383}"/>
                </a:ext>
              </a:extLst>
            </p:cNvPr>
            <p:cNvSpPr/>
            <p:nvPr/>
          </p:nvSpPr>
          <p:spPr>
            <a:xfrm>
              <a:off x="5598604" y="4049197"/>
              <a:ext cx="114769" cy="202347"/>
            </a:xfrm>
            <a:custGeom>
              <a:avLst/>
              <a:gdLst>
                <a:gd name="connsiteX0" fmla="*/ -19 w 114769"/>
                <a:gd name="connsiteY0" fmla="*/ 201282 h 202347"/>
                <a:gd name="connsiteX1" fmla="*/ -19 w 114769"/>
                <a:gd name="connsiteY1" fmla="*/ -6 h 202347"/>
                <a:gd name="connsiteX2" fmla="*/ 23288 w 114769"/>
                <a:gd name="connsiteY2" fmla="*/ -6 h 202347"/>
                <a:gd name="connsiteX3" fmla="*/ 23288 w 114769"/>
                <a:gd name="connsiteY3" fmla="*/ 135952 h 202347"/>
                <a:gd name="connsiteX4" fmla="*/ 23288 w 114769"/>
                <a:gd name="connsiteY4" fmla="*/ 135952 h 202347"/>
                <a:gd name="connsiteX5" fmla="*/ 81202 w 114769"/>
                <a:gd name="connsiteY5" fmla="*/ 65325 h 202347"/>
                <a:gd name="connsiteX6" fmla="*/ 107334 w 114769"/>
                <a:gd name="connsiteY6" fmla="*/ 65325 h 202347"/>
                <a:gd name="connsiteX7" fmla="*/ 62486 w 114769"/>
                <a:gd name="connsiteY7" fmla="*/ 120414 h 202347"/>
                <a:gd name="connsiteX8" fmla="*/ 114750 w 114769"/>
                <a:gd name="connsiteY8" fmla="*/ 202342 h 202347"/>
                <a:gd name="connsiteX9" fmla="*/ 89324 w 114769"/>
                <a:gd name="connsiteY9" fmla="*/ 202342 h 202347"/>
                <a:gd name="connsiteX10" fmla="*/ 49067 w 114769"/>
                <a:gd name="connsiteY10" fmla="*/ 135952 h 202347"/>
                <a:gd name="connsiteX11" fmla="*/ 23641 w 114769"/>
                <a:gd name="connsiteY11" fmla="*/ 165969 h 202347"/>
                <a:gd name="connsiteX12" fmla="*/ 23641 w 114769"/>
                <a:gd name="connsiteY12" fmla="*/ 201282 h 2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769" h="202347">
                  <a:moveTo>
                    <a:pt x="-19" y="201282"/>
                  </a:moveTo>
                  <a:lnTo>
                    <a:pt x="-19" y="-6"/>
                  </a:lnTo>
                  <a:lnTo>
                    <a:pt x="23288" y="-6"/>
                  </a:lnTo>
                  <a:lnTo>
                    <a:pt x="23288" y="135952"/>
                  </a:lnTo>
                  <a:lnTo>
                    <a:pt x="23288" y="135952"/>
                  </a:lnTo>
                  <a:lnTo>
                    <a:pt x="81202" y="65325"/>
                  </a:lnTo>
                  <a:lnTo>
                    <a:pt x="107334" y="65325"/>
                  </a:lnTo>
                  <a:lnTo>
                    <a:pt x="62486" y="120414"/>
                  </a:lnTo>
                  <a:lnTo>
                    <a:pt x="114750" y="202342"/>
                  </a:lnTo>
                  <a:lnTo>
                    <a:pt x="89324" y="202342"/>
                  </a:lnTo>
                  <a:lnTo>
                    <a:pt x="49067" y="135952"/>
                  </a:lnTo>
                  <a:lnTo>
                    <a:pt x="23641" y="165969"/>
                  </a:lnTo>
                  <a:lnTo>
                    <a:pt x="23641" y="201282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7EDC97-C90F-410B-8636-EB4C42F21080}"/>
                </a:ext>
              </a:extLst>
            </p:cNvPr>
            <p:cNvGrpSpPr/>
            <p:nvPr/>
          </p:nvGrpSpPr>
          <p:grpSpPr>
            <a:xfrm>
              <a:off x="2790458" y="1236461"/>
              <a:ext cx="2978358" cy="1899170"/>
              <a:chOff x="2495570" y="1205031"/>
              <a:chExt cx="2978339" cy="189917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15A5AD8-619E-4F6E-B3BB-AE83C03E9C8C}"/>
                  </a:ext>
                </a:extLst>
              </p:cNvPr>
              <p:cNvSpPr/>
              <p:nvPr/>
            </p:nvSpPr>
            <p:spPr>
              <a:xfrm>
                <a:off x="3779216" y="1387251"/>
                <a:ext cx="1531193" cy="1716954"/>
              </a:xfrm>
              <a:custGeom>
                <a:avLst/>
                <a:gdLst>
                  <a:gd name="connsiteX0" fmla="*/ 1531183 w 1531202"/>
                  <a:gd name="connsiteY0" fmla="*/ -6 h 1716952"/>
                  <a:gd name="connsiteX1" fmla="*/ -19 w 1531202"/>
                  <a:gd name="connsiteY1" fmla="*/ 1716946 h 171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1202" h="1716952">
                    <a:moveTo>
                      <a:pt x="1531183" y="-6"/>
                    </a:moveTo>
                    <a:cubicBezTo>
                      <a:pt x="717958" y="205770"/>
                      <a:pt x="111706" y="885566"/>
                      <a:pt x="-19" y="171694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0609EE1-0CA8-41EE-8AFE-9D012127BF73}"/>
                  </a:ext>
                </a:extLst>
              </p:cNvPr>
              <p:cNvSpPr/>
              <p:nvPr/>
            </p:nvSpPr>
            <p:spPr>
              <a:xfrm>
                <a:off x="5244371" y="1205031"/>
                <a:ext cx="229538" cy="377504"/>
              </a:xfrm>
              <a:custGeom>
                <a:avLst/>
                <a:gdLst>
                  <a:gd name="connsiteX0" fmla="*/ 81575 w 229539"/>
                  <a:gd name="connsiteY0" fmla="*/ 377503 h 377503"/>
                  <a:gd name="connsiteX1" fmla="*/ 0 w 229539"/>
                  <a:gd name="connsiteY1" fmla="*/ 0 h 377503"/>
                  <a:gd name="connsiteX2" fmla="*/ 229539 w 229539"/>
                  <a:gd name="connsiteY2" fmla="*/ 147964 h 377503"/>
                  <a:gd name="connsiteX3" fmla="*/ 81575 w 229539"/>
                  <a:gd name="connsiteY3" fmla="*/ 377503 h 37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39" h="377503">
                    <a:moveTo>
                      <a:pt x="81575" y="377503"/>
                    </a:moveTo>
                    <a:lnTo>
                      <a:pt x="0" y="0"/>
                    </a:lnTo>
                    <a:lnTo>
                      <a:pt x="229539" y="147964"/>
                    </a:lnTo>
                    <a:lnTo>
                      <a:pt x="81575" y="377503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7AEBA3F-E9B2-4624-A548-2AE815963D33}"/>
                  </a:ext>
                </a:extLst>
              </p:cNvPr>
              <p:cNvSpPr/>
              <p:nvPr/>
            </p:nvSpPr>
            <p:spPr>
              <a:xfrm>
                <a:off x="2495570" y="1527801"/>
                <a:ext cx="23661" cy="185396"/>
              </a:xfrm>
              <a:custGeom>
                <a:avLst/>
                <a:gdLst>
                  <a:gd name="connsiteX0" fmla="*/ -19 w 23660"/>
                  <a:gd name="connsiteY0" fmla="*/ 185391 h 185396"/>
                  <a:gd name="connsiteX1" fmla="*/ -19 w 23660"/>
                  <a:gd name="connsiteY1" fmla="*/ -6 h 185396"/>
                  <a:gd name="connsiteX2" fmla="*/ 23641 w 23660"/>
                  <a:gd name="connsiteY2" fmla="*/ -6 h 185396"/>
                  <a:gd name="connsiteX3" fmla="*/ 23641 w 23660"/>
                  <a:gd name="connsiteY3" fmla="*/ 185391 h 18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60" h="185396">
                    <a:moveTo>
                      <a:pt x="-19" y="185391"/>
                    </a:moveTo>
                    <a:lnTo>
                      <a:pt x="-19" y="-6"/>
                    </a:lnTo>
                    <a:lnTo>
                      <a:pt x="23641" y="-6"/>
                    </a:lnTo>
                    <a:lnTo>
                      <a:pt x="23641" y="185391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D131769-F659-480E-B658-AB0AA7076B5B}"/>
                  </a:ext>
                </a:extLst>
              </p:cNvPr>
              <p:cNvSpPr/>
              <p:nvPr/>
            </p:nvSpPr>
            <p:spPr>
              <a:xfrm>
                <a:off x="2567609" y="1572491"/>
                <a:ext cx="188771" cy="142118"/>
              </a:xfrm>
              <a:custGeom>
                <a:avLst/>
                <a:gdLst>
                  <a:gd name="connsiteX0" fmla="*/ -19 w 188772"/>
                  <a:gd name="connsiteY0" fmla="*/ 140700 h 142118"/>
                  <a:gd name="connsiteX1" fmla="*/ -19 w 188772"/>
                  <a:gd name="connsiteY1" fmla="*/ 3330 h 142118"/>
                  <a:gd name="connsiteX2" fmla="*/ 19403 w 188772"/>
                  <a:gd name="connsiteY2" fmla="*/ 3330 h 142118"/>
                  <a:gd name="connsiteX3" fmla="*/ 21169 w 188772"/>
                  <a:gd name="connsiteY3" fmla="*/ 23106 h 142118"/>
                  <a:gd name="connsiteX4" fmla="*/ 21169 w 188772"/>
                  <a:gd name="connsiteY4" fmla="*/ 23106 h 142118"/>
                  <a:gd name="connsiteX5" fmla="*/ 40591 w 188772"/>
                  <a:gd name="connsiteY5" fmla="*/ 6861 h 142118"/>
                  <a:gd name="connsiteX6" fmla="*/ 63898 w 188772"/>
                  <a:gd name="connsiteY6" fmla="*/ 152 h 142118"/>
                  <a:gd name="connsiteX7" fmla="*/ 88618 w 188772"/>
                  <a:gd name="connsiteY7" fmla="*/ 7214 h 142118"/>
                  <a:gd name="connsiteX8" fmla="*/ 101684 w 188772"/>
                  <a:gd name="connsiteY8" fmla="*/ 26284 h 142118"/>
                  <a:gd name="connsiteX9" fmla="*/ 123225 w 188772"/>
                  <a:gd name="connsiteY9" fmla="*/ 7214 h 142118"/>
                  <a:gd name="connsiteX10" fmla="*/ 146886 w 188772"/>
                  <a:gd name="connsiteY10" fmla="*/ 152 h 142118"/>
                  <a:gd name="connsiteX11" fmla="*/ 178315 w 188772"/>
                  <a:gd name="connsiteY11" fmla="*/ 13924 h 142118"/>
                  <a:gd name="connsiteX12" fmla="*/ 188556 w 188772"/>
                  <a:gd name="connsiteY12" fmla="*/ 53829 h 142118"/>
                  <a:gd name="connsiteX13" fmla="*/ 188556 w 188772"/>
                  <a:gd name="connsiteY13" fmla="*/ 140700 h 142118"/>
                  <a:gd name="connsiteX14" fmla="*/ 165602 w 188772"/>
                  <a:gd name="connsiteY14" fmla="*/ 140700 h 142118"/>
                  <a:gd name="connsiteX15" fmla="*/ 165602 w 188772"/>
                  <a:gd name="connsiteY15" fmla="*/ 58419 h 142118"/>
                  <a:gd name="connsiteX16" fmla="*/ 159245 w 188772"/>
                  <a:gd name="connsiteY16" fmla="*/ 30168 h 142118"/>
                  <a:gd name="connsiteX17" fmla="*/ 140176 w 188772"/>
                  <a:gd name="connsiteY17" fmla="*/ 21693 h 142118"/>
                  <a:gd name="connsiteX18" fmla="*/ 123578 w 188772"/>
                  <a:gd name="connsiteY18" fmla="*/ 26637 h 142118"/>
                  <a:gd name="connsiteX19" fmla="*/ 105568 w 188772"/>
                  <a:gd name="connsiteY19" fmla="*/ 42881 h 142118"/>
                  <a:gd name="connsiteX20" fmla="*/ 105568 w 188772"/>
                  <a:gd name="connsiteY20" fmla="*/ 142113 h 142118"/>
                  <a:gd name="connsiteX21" fmla="*/ 82261 w 188772"/>
                  <a:gd name="connsiteY21" fmla="*/ 142113 h 142118"/>
                  <a:gd name="connsiteX22" fmla="*/ 82261 w 188772"/>
                  <a:gd name="connsiteY22" fmla="*/ 58419 h 142118"/>
                  <a:gd name="connsiteX23" fmla="*/ 76258 w 188772"/>
                  <a:gd name="connsiteY23" fmla="*/ 30168 h 142118"/>
                  <a:gd name="connsiteX24" fmla="*/ 56836 w 188772"/>
                  <a:gd name="connsiteY24" fmla="*/ 21693 h 142118"/>
                  <a:gd name="connsiteX25" fmla="*/ 21522 w 188772"/>
                  <a:gd name="connsiteY25" fmla="*/ 42881 h 142118"/>
                  <a:gd name="connsiteX26" fmla="*/ 21522 w 188772"/>
                  <a:gd name="connsiteY26" fmla="*/ 142113 h 14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8772" h="142118">
                    <a:moveTo>
                      <a:pt x="-19" y="140700"/>
                    </a:moveTo>
                    <a:lnTo>
                      <a:pt x="-19" y="3330"/>
                    </a:lnTo>
                    <a:lnTo>
                      <a:pt x="19403" y="3330"/>
                    </a:lnTo>
                    <a:lnTo>
                      <a:pt x="21169" y="23106"/>
                    </a:lnTo>
                    <a:lnTo>
                      <a:pt x="21169" y="23106"/>
                    </a:lnTo>
                    <a:cubicBezTo>
                      <a:pt x="26971" y="16933"/>
                      <a:pt x="33490" y="11480"/>
                      <a:pt x="40591" y="6861"/>
                    </a:cubicBezTo>
                    <a:cubicBezTo>
                      <a:pt x="47523" y="2362"/>
                      <a:pt x="55635" y="28"/>
                      <a:pt x="63898" y="152"/>
                    </a:cubicBezTo>
                    <a:cubicBezTo>
                      <a:pt x="72706" y="-427"/>
                      <a:pt x="81442" y="2069"/>
                      <a:pt x="88618" y="7214"/>
                    </a:cubicBezTo>
                    <a:cubicBezTo>
                      <a:pt x="94671" y="12226"/>
                      <a:pt x="99198" y="18833"/>
                      <a:pt x="101684" y="26284"/>
                    </a:cubicBezTo>
                    <a:cubicBezTo>
                      <a:pt x="108139" y="19154"/>
                      <a:pt x="115364" y="12759"/>
                      <a:pt x="123225" y="7214"/>
                    </a:cubicBezTo>
                    <a:cubicBezTo>
                      <a:pt x="130281" y="2659"/>
                      <a:pt x="138488" y="208"/>
                      <a:pt x="146886" y="152"/>
                    </a:cubicBezTo>
                    <a:cubicBezTo>
                      <a:pt x="159037" y="-999"/>
                      <a:pt x="170924" y="4209"/>
                      <a:pt x="178315" y="13924"/>
                    </a:cubicBezTo>
                    <a:cubicBezTo>
                      <a:pt x="186063" y="25719"/>
                      <a:pt x="189668" y="39760"/>
                      <a:pt x="188556" y="53829"/>
                    </a:cubicBezTo>
                    <a:lnTo>
                      <a:pt x="188556" y="140700"/>
                    </a:lnTo>
                    <a:lnTo>
                      <a:pt x="165602" y="140700"/>
                    </a:lnTo>
                    <a:lnTo>
                      <a:pt x="165602" y="58419"/>
                    </a:lnTo>
                    <a:cubicBezTo>
                      <a:pt x="166418" y="48574"/>
                      <a:pt x="164200" y="38714"/>
                      <a:pt x="159245" y="30168"/>
                    </a:cubicBezTo>
                    <a:cubicBezTo>
                      <a:pt x="154690" y="24352"/>
                      <a:pt x="147546" y="21178"/>
                      <a:pt x="140176" y="21693"/>
                    </a:cubicBezTo>
                    <a:cubicBezTo>
                      <a:pt x="134303" y="21845"/>
                      <a:pt x="128575" y="23551"/>
                      <a:pt x="123578" y="26637"/>
                    </a:cubicBezTo>
                    <a:cubicBezTo>
                      <a:pt x="116791" y="31115"/>
                      <a:pt x="110721" y="36592"/>
                      <a:pt x="105568" y="42881"/>
                    </a:cubicBezTo>
                    <a:lnTo>
                      <a:pt x="105568" y="142113"/>
                    </a:lnTo>
                    <a:lnTo>
                      <a:pt x="82261" y="142113"/>
                    </a:lnTo>
                    <a:lnTo>
                      <a:pt x="82261" y="58419"/>
                    </a:lnTo>
                    <a:cubicBezTo>
                      <a:pt x="83162" y="48613"/>
                      <a:pt x="81068" y="38764"/>
                      <a:pt x="76258" y="30168"/>
                    </a:cubicBezTo>
                    <a:cubicBezTo>
                      <a:pt x="71593" y="24296"/>
                      <a:pt x="64315" y="21121"/>
                      <a:pt x="56836" y="21693"/>
                    </a:cubicBezTo>
                    <a:cubicBezTo>
                      <a:pt x="42604" y="23459"/>
                      <a:pt x="29778" y="31154"/>
                      <a:pt x="21522" y="42881"/>
                    </a:cubicBezTo>
                    <a:lnTo>
                      <a:pt x="21522" y="142113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FCAAEF-FBD0-4517-A8EE-614D11E05605}"/>
                  </a:ext>
                </a:extLst>
              </p:cNvPr>
              <p:cNvSpPr/>
              <p:nvPr/>
            </p:nvSpPr>
            <p:spPr>
              <a:xfrm>
                <a:off x="2802091" y="1572622"/>
                <a:ext cx="119394" cy="199548"/>
              </a:xfrm>
              <a:custGeom>
                <a:avLst/>
                <a:gdLst>
                  <a:gd name="connsiteX0" fmla="*/ -19 w 119395"/>
                  <a:gd name="connsiteY0" fmla="*/ 199543 h 199548"/>
                  <a:gd name="connsiteX1" fmla="*/ -19 w 119395"/>
                  <a:gd name="connsiteY1" fmla="*/ 3198 h 199548"/>
                  <a:gd name="connsiteX2" fmla="*/ 19050 w 119395"/>
                  <a:gd name="connsiteY2" fmla="*/ 3198 h 199548"/>
                  <a:gd name="connsiteX3" fmla="*/ 21169 w 119395"/>
                  <a:gd name="connsiteY3" fmla="*/ 19090 h 199548"/>
                  <a:gd name="connsiteX4" fmla="*/ 21169 w 119395"/>
                  <a:gd name="connsiteY4" fmla="*/ 19090 h 199548"/>
                  <a:gd name="connsiteX5" fmla="*/ 41651 w 119395"/>
                  <a:gd name="connsiteY5" fmla="*/ 5670 h 199548"/>
                  <a:gd name="connsiteX6" fmla="*/ 64958 w 119395"/>
                  <a:gd name="connsiteY6" fmla="*/ 20 h 199548"/>
                  <a:gd name="connsiteX7" fmla="*/ 94621 w 119395"/>
                  <a:gd name="connsiteY7" fmla="*/ 8496 h 199548"/>
                  <a:gd name="connsiteX8" fmla="*/ 112984 w 119395"/>
                  <a:gd name="connsiteY8" fmla="*/ 32862 h 199548"/>
                  <a:gd name="connsiteX9" fmla="*/ 119341 w 119395"/>
                  <a:gd name="connsiteY9" fmla="*/ 68176 h 199548"/>
                  <a:gd name="connsiteX10" fmla="*/ 110866 w 119395"/>
                  <a:gd name="connsiteY10" fmla="*/ 108080 h 199548"/>
                  <a:gd name="connsiteX11" fmla="*/ 88971 w 119395"/>
                  <a:gd name="connsiteY11" fmla="*/ 133506 h 199548"/>
                  <a:gd name="connsiteX12" fmla="*/ 60014 w 119395"/>
                  <a:gd name="connsiteY12" fmla="*/ 142334 h 199548"/>
                  <a:gd name="connsiteX13" fmla="*/ 40944 w 119395"/>
                  <a:gd name="connsiteY13" fmla="*/ 138097 h 199548"/>
                  <a:gd name="connsiteX14" fmla="*/ 22581 w 119395"/>
                  <a:gd name="connsiteY14" fmla="*/ 128915 h 199548"/>
                  <a:gd name="connsiteX15" fmla="*/ 22581 w 119395"/>
                  <a:gd name="connsiteY15" fmla="*/ 199543 h 199548"/>
                  <a:gd name="connsiteX16" fmla="*/ 56482 w 119395"/>
                  <a:gd name="connsiteY16" fmla="*/ 125737 h 199548"/>
                  <a:gd name="connsiteX17" fmla="*/ 76964 w 119395"/>
                  <a:gd name="connsiteY17" fmla="*/ 119027 h 199548"/>
                  <a:gd name="connsiteX18" fmla="*/ 90737 w 119395"/>
                  <a:gd name="connsiteY18" fmla="*/ 100311 h 199548"/>
                  <a:gd name="connsiteX19" fmla="*/ 96034 w 119395"/>
                  <a:gd name="connsiteY19" fmla="*/ 71001 h 199548"/>
                  <a:gd name="connsiteX20" fmla="*/ 92149 w 119395"/>
                  <a:gd name="connsiteY20" fmla="*/ 44515 h 199548"/>
                  <a:gd name="connsiteX21" fmla="*/ 80496 w 119395"/>
                  <a:gd name="connsiteY21" fmla="*/ 26859 h 199548"/>
                  <a:gd name="connsiteX22" fmla="*/ 59661 w 119395"/>
                  <a:gd name="connsiteY22" fmla="*/ 20502 h 199548"/>
                  <a:gd name="connsiteX23" fmla="*/ 42357 w 119395"/>
                  <a:gd name="connsiteY23" fmla="*/ 25093 h 199548"/>
                  <a:gd name="connsiteX24" fmla="*/ 22934 w 119395"/>
                  <a:gd name="connsiteY24" fmla="*/ 39218 h 199548"/>
                  <a:gd name="connsiteX25" fmla="*/ 22934 w 119395"/>
                  <a:gd name="connsiteY25" fmla="*/ 109846 h 199548"/>
                  <a:gd name="connsiteX26" fmla="*/ 41298 w 119395"/>
                  <a:gd name="connsiteY26" fmla="*/ 120793 h 199548"/>
                  <a:gd name="connsiteX27" fmla="*/ 56482 w 119395"/>
                  <a:gd name="connsiteY27" fmla="*/ 124678 h 19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395" h="199548">
                    <a:moveTo>
                      <a:pt x="-19" y="199543"/>
                    </a:moveTo>
                    <a:lnTo>
                      <a:pt x="-19" y="3198"/>
                    </a:lnTo>
                    <a:lnTo>
                      <a:pt x="19050" y="3198"/>
                    </a:lnTo>
                    <a:lnTo>
                      <a:pt x="21169" y="19090"/>
                    </a:lnTo>
                    <a:lnTo>
                      <a:pt x="21169" y="19090"/>
                    </a:lnTo>
                    <a:cubicBezTo>
                      <a:pt x="27405" y="13775"/>
                      <a:pt x="34288" y="9265"/>
                      <a:pt x="41651" y="5670"/>
                    </a:cubicBezTo>
                    <a:cubicBezTo>
                      <a:pt x="48869" y="1980"/>
                      <a:pt x="56853" y="45"/>
                      <a:pt x="64958" y="20"/>
                    </a:cubicBezTo>
                    <a:cubicBezTo>
                      <a:pt x="75488" y="-319"/>
                      <a:pt x="85860" y="2644"/>
                      <a:pt x="94621" y="8496"/>
                    </a:cubicBezTo>
                    <a:cubicBezTo>
                      <a:pt x="103029" y="14612"/>
                      <a:pt x="109425" y="23094"/>
                      <a:pt x="112984" y="32862"/>
                    </a:cubicBezTo>
                    <a:cubicBezTo>
                      <a:pt x="117226" y="44152"/>
                      <a:pt x="119376" y="56116"/>
                      <a:pt x="119341" y="68176"/>
                    </a:cubicBezTo>
                    <a:cubicBezTo>
                      <a:pt x="119736" y="81962"/>
                      <a:pt x="116830" y="95643"/>
                      <a:pt x="110866" y="108080"/>
                    </a:cubicBezTo>
                    <a:cubicBezTo>
                      <a:pt x="105932" y="118335"/>
                      <a:pt x="98382" y="127107"/>
                      <a:pt x="88971" y="133506"/>
                    </a:cubicBezTo>
                    <a:cubicBezTo>
                      <a:pt x="80418" y="139280"/>
                      <a:pt x="70333" y="142356"/>
                      <a:pt x="60014" y="142334"/>
                    </a:cubicBezTo>
                    <a:cubicBezTo>
                      <a:pt x="53428" y="142285"/>
                      <a:pt x="46930" y="140841"/>
                      <a:pt x="40944" y="138097"/>
                    </a:cubicBezTo>
                    <a:cubicBezTo>
                      <a:pt x="34500" y="135731"/>
                      <a:pt x="28341" y="132651"/>
                      <a:pt x="22581" y="128915"/>
                    </a:cubicBezTo>
                    <a:lnTo>
                      <a:pt x="22581" y="199543"/>
                    </a:lnTo>
                    <a:close/>
                    <a:moveTo>
                      <a:pt x="56482" y="125737"/>
                    </a:moveTo>
                    <a:cubicBezTo>
                      <a:pt x="63842" y="125691"/>
                      <a:pt x="71003" y="123343"/>
                      <a:pt x="76964" y="119027"/>
                    </a:cubicBezTo>
                    <a:cubicBezTo>
                      <a:pt x="83197" y="114182"/>
                      <a:pt x="87965" y="107702"/>
                      <a:pt x="90737" y="100311"/>
                    </a:cubicBezTo>
                    <a:cubicBezTo>
                      <a:pt x="94476" y="91002"/>
                      <a:pt x="96277" y="81030"/>
                      <a:pt x="96034" y="71001"/>
                    </a:cubicBezTo>
                    <a:cubicBezTo>
                      <a:pt x="96108" y="62024"/>
                      <a:pt x="94798" y="53090"/>
                      <a:pt x="92149" y="44515"/>
                    </a:cubicBezTo>
                    <a:cubicBezTo>
                      <a:pt x="90161" y="37576"/>
                      <a:pt x="86093" y="31414"/>
                      <a:pt x="80496" y="26859"/>
                    </a:cubicBezTo>
                    <a:cubicBezTo>
                      <a:pt x="74517" y="22353"/>
                      <a:pt x="67137" y="20100"/>
                      <a:pt x="59661" y="20502"/>
                    </a:cubicBezTo>
                    <a:cubicBezTo>
                      <a:pt x="53594" y="20520"/>
                      <a:pt x="47636" y="22102"/>
                      <a:pt x="42357" y="25093"/>
                    </a:cubicBezTo>
                    <a:cubicBezTo>
                      <a:pt x="35273" y="28903"/>
                      <a:pt x="28740" y="33653"/>
                      <a:pt x="22934" y="39218"/>
                    </a:cubicBezTo>
                    <a:lnTo>
                      <a:pt x="22934" y="109846"/>
                    </a:lnTo>
                    <a:cubicBezTo>
                      <a:pt x="28401" y="114493"/>
                      <a:pt x="34609" y="118194"/>
                      <a:pt x="41298" y="120793"/>
                    </a:cubicBezTo>
                    <a:cubicBezTo>
                      <a:pt x="46044" y="123106"/>
                      <a:pt x="51210" y="124427"/>
                      <a:pt x="56482" y="124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50B6BDD-EDE5-4EEC-BD14-3F4DB1439C13}"/>
                  </a:ext>
                </a:extLst>
              </p:cNvPr>
              <p:cNvSpPr/>
              <p:nvPr/>
            </p:nvSpPr>
            <p:spPr>
              <a:xfrm>
                <a:off x="2958885" y="1572648"/>
                <a:ext cx="74864" cy="142668"/>
              </a:xfrm>
              <a:custGeom>
                <a:avLst/>
                <a:gdLst>
                  <a:gd name="connsiteX0" fmla="*/ -19 w 74865"/>
                  <a:gd name="connsiteY0" fmla="*/ 140543 h 142667"/>
                  <a:gd name="connsiteX1" fmla="*/ -19 w 74865"/>
                  <a:gd name="connsiteY1" fmla="*/ 3172 h 142667"/>
                  <a:gd name="connsiteX2" fmla="*/ 19050 w 74865"/>
                  <a:gd name="connsiteY2" fmla="*/ 3172 h 142667"/>
                  <a:gd name="connsiteX3" fmla="*/ 21169 w 74865"/>
                  <a:gd name="connsiteY3" fmla="*/ 28245 h 142667"/>
                  <a:gd name="connsiteX4" fmla="*/ 21169 w 74865"/>
                  <a:gd name="connsiteY4" fmla="*/ 28245 h 142667"/>
                  <a:gd name="connsiteX5" fmla="*/ 38472 w 74865"/>
                  <a:gd name="connsiteY5" fmla="*/ 7410 h 142667"/>
                  <a:gd name="connsiteX6" fmla="*/ 60014 w 74865"/>
                  <a:gd name="connsiteY6" fmla="*/ -6 h 142667"/>
                  <a:gd name="connsiteX7" fmla="*/ 68136 w 74865"/>
                  <a:gd name="connsiteY7" fmla="*/ -6 h 142667"/>
                  <a:gd name="connsiteX8" fmla="*/ 74846 w 74865"/>
                  <a:gd name="connsiteY8" fmla="*/ 2466 h 142667"/>
                  <a:gd name="connsiteX9" fmla="*/ 70608 w 74865"/>
                  <a:gd name="connsiteY9" fmla="*/ 22948 h 142667"/>
                  <a:gd name="connsiteX10" fmla="*/ 64605 w 74865"/>
                  <a:gd name="connsiteY10" fmla="*/ 22948 h 142667"/>
                  <a:gd name="connsiteX11" fmla="*/ 57895 w 74865"/>
                  <a:gd name="connsiteY11" fmla="*/ 22948 h 142667"/>
                  <a:gd name="connsiteX12" fmla="*/ 39532 w 74865"/>
                  <a:gd name="connsiteY12" fmla="*/ 30011 h 142667"/>
                  <a:gd name="connsiteX13" fmla="*/ 22934 w 74865"/>
                  <a:gd name="connsiteY13" fmla="*/ 54730 h 142667"/>
                  <a:gd name="connsiteX14" fmla="*/ 22934 w 74865"/>
                  <a:gd name="connsiteY14" fmla="*/ 142661 h 142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2667">
                    <a:moveTo>
                      <a:pt x="-19" y="140543"/>
                    </a:moveTo>
                    <a:lnTo>
                      <a:pt x="-19" y="3172"/>
                    </a:lnTo>
                    <a:lnTo>
                      <a:pt x="19050" y="3172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375" y="20137"/>
                      <a:pt x="31276" y="13032"/>
                      <a:pt x="38472" y="7410"/>
                    </a:cubicBezTo>
                    <a:cubicBezTo>
                      <a:pt x="44638" y="2625"/>
                      <a:pt x="52213" y="19"/>
                      <a:pt x="60014" y="-6"/>
                    </a:cubicBezTo>
                    <a:lnTo>
                      <a:pt x="68136" y="-6"/>
                    </a:lnTo>
                    <a:cubicBezTo>
                      <a:pt x="70477" y="503"/>
                      <a:pt x="72734" y="1336"/>
                      <a:pt x="74846" y="2466"/>
                    </a:cubicBezTo>
                    <a:lnTo>
                      <a:pt x="70608" y="22948"/>
                    </a:lnTo>
                    <a:lnTo>
                      <a:pt x="64605" y="22948"/>
                    </a:lnTo>
                    <a:lnTo>
                      <a:pt x="57895" y="22948"/>
                    </a:lnTo>
                    <a:cubicBezTo>
                      <a:pt x="51182" y="23301"/>
                      <a:pt x="44751" y="25773"/>
                      <a:pt x="39532" y="30011"/>
                    </a:cubicBezTo>
                    <a:cubicBezTo>
                      <a:pt x="31940" y="36664"/>
                      <a:pt x="26219" y="45185"/>
                      <a:pt x="22934" y="54730"/>
                    </a:cubicBezTo>
                    <a:lnTo>
                      <a:pt x="22934" y="142661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36166DC-B917-40B2-B120-723513E580BF}"/>
                  </a:ext>
                </a:extLst>
              </p:cNvPr>
              <p:cNvSpPr/>
              <p:nvPr/>
            </p:nvSpPr>
            <p:spPr>
              <a:xfrm>
                <a:off x="3043611" y="1572638"/>
                <a:ext cx="127200" cy="144093"/>
              </a:xfrm>
              <a:custGeom>
                <a:avLst/>
                <a:gdLst>
                  <a:gd name="connsiteX0" fmla="*/ 63572 w 127201"/>
                  <a:gd name="connsiteY0" fmla="*/ 144085 h 144092"/>
                  <a:gd name="connsiteX1" fmla="*/ 9189 w 127201"/>
                  <a:gd name="connsiteY1" fmla="*/ 110890 h 144092"/>
                  <a:gd name="connsiteX2" fmla="*/ 7 w 127201"/>
                  <a:gd name="connsiteY2" fmla="*/ 72398 h 144092"/>
                  <a:gd name="connsiteX3" fmla="*/ 9189 w 127201"/>
                  <a:gd name="connsiteY3" fmla="*/ 32846 h 144092"/>
                  <a:gd name="connsiteX4" fmla="*/ 32496 w 127201"/>
                  <a:gd name="connsiteY4" fmla="*/ 8480 h 144092"/>
                  <a:gd name="connsiteX5" fmla="*/ 95001 w 127201"/>
                  <a:gd name="connsiteY5" fmla="*/ 8480 h 144092"/>
                  <a:gd name="connsiteX6" fmla="*/ 118308 w 127201"/>
                  <a:gd name="connsiteY6" fmla="*/ 32846 h 144092"/>
                  <a:gd name="connsiteX7" fmla="*/ 127136 w 127201"/>
                  <a:gd name="connsiteY7" fmla="*/ 72398 h 144092"/>
                  <a:gd name="connsiteX8" fmla="*/ 118308 w 127201"/>
                  <a:gd name="connsiteY8" fmla="*/ 110890 h 144092"/>
                  <a:gd name="connsiteX9" fmla="*/ 95001 w 127201"/>
                  <a:gd name="connsiteY9" fmla="*/ 135609 h 144092"/>
                  <a:gd name="connsiteX10" fmla="*/ 63572 w 127201"/>
                  <a:gd name="connsiteY10" fmla="*/ 144085 h 144092"/>
                  <a:gd name="connsiteX11" fmla="*/ 63572 w 127201"/>
                  <a:gd name="connsiteY11" fmla="*/ 124662 h 144092"/>
                  <a:gd name="connsiteX12" fmla="*/ 84760 w 127201"/>
                  <a:gd name="connsiteY12" fmla="*/ 118306 h 144092"/>
                  <a:gd name="connsiteX13" fmla="*/ 98532 w 127201"/>
                  <a:gd name="connsiteY13" fmla="*/ 99589 h 144092"/>
                  <a:gd name="connsiteX14" fmla="*/ 103123 w 127201"/>
                  <a:gd name="connsiteY14" fmla="*/ 72398 h 144092"/>
                  <a:gd name="connsiteX15" fmla="*/ 98532 w 127201"/>
                  <a:gd name="connsiteY15" fmla="*/ 44500 h 144092"/>
                  <a:gd name="connsiteX16" fmla="*/ 84760 w 127201"/>
                  <a:gd name="connsiteY16" fmla="*/ 25784 h 144092"/>
                  <a:gd name="connsiteX17" fmla="*/ 63572 w 127201"/>
                  <a:gd name="connsiteY17" fmla="*/ 19074 h 144092"/>
                  <a:gd name="connsiteX18" fmla="*/ 43090 w 127201"/>
                  <a:gd name="connsiteY18" fmla="*/ 25784 h 144092"/>
                  <a:gd name="connsiteX19" fmla="*/ 28964 w 127201"/>
                  <a:gd name="connsiteY19" fmla="*/ 44500 h 144092"/>
                  <a:gd name="connsiteX20" fmla="*/ 24021 w 127201"/>
                  <a:gd name="connsiteY20" fmla="*/ 72398 h 144092"/>
                  <a:gd name="connsiteX21" fmla="*/ 28964 w 127201"/>
                  <a:gd name="connsiteY21" fmla="*/ 99589 h 144092"/>
                  <a:gd name="connsiteX22" fmla="*/ 43090 w 127201"/>
                  <a:gd name="connsiteY22" fmla="*/ 118306 h 144092"/>
                  <a:gd name="connsiteX23" fmla="*/ 63572 w 127201"/>
                  <a:gd name="connsiteY23" fmla="*/ 124662 h 14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7201" h="144092">
                    <a:moveTo>
                      <a:pt x="63572" y="144085"/>
                    </a:moveTo>
                    <a:cubicBezTo>
                      <a:pt x="40653" y="144095"/>
                      <a:pt x="19656" y="131280"/>
                      <a:pt x="9189" y="110890"/>
                    </a:cubicBezTo>
                    <a:cubicBezTo>
                      <a:pt x="2857" y="99067"/>
                      <a:pt x="-307" y="85806"/>
                      <a:pt x="7" y="72398"/>
                    </a:cubicBezTo>
                    <a:cubicBezTo>
                      <a:pt x="-346" y="58647"/>
                      <a:pt x="2815" y="45033"/>
                      <a:pt x="9189" y="32846"/>
                    </a:cubicBezTo>
                    <a:cubicBezTo>
                      <a:pt x="14564" y="22733"/>
                      <a:pt x="22629" y="14300"/>
                      <a:pt x="32496" y="8480"/>
                    </a:cubicBezTo>
                    <a:cubicBezTo>
                      <a:pt x="51795" y="-2835"/>
                      <a:pt x="75702" y="-2835"/>
                      <a:pt x="95001" y="8480"/>
                    </a:cubicBezTo>
                    <a:cubicBezTo>
                      <a:pt x="104790" y="14395"/>
                      <a:pt x="112831" y="22803"/>
                      <a:pt x="118308" y="32846"/>
                    </a:cubicBezTo>
                    <a:cubicBezTo>
                      <a:pt x="124559" y="45068"/>
                      <a:pt x="127599" y="58678"/>
                      <a:pt x="127136" y="72398"/>
                    </a:cubicBezTo>
                    <a:cubicBezTo>
                      <a:pt x="127557" y="85775"/>
                      <a:pt x="124516" y="99035"/>
                      <a:pt x="118308" y="110890"/>
                    </a:cubicBezTo>
                    <a:cubicBezTo>
                      <a:pt x="112940" y="121102"/>
                      <a:pt x="104882" y="129652"/>
                      <a:pt x="95001" y="135609"/>
                    </a:cubicBezTo>
                    <a:cubicBezTo>
                      <a:pt x="85491" y="141242"/>
                      <a:pt x="74625" y="144173"/>
                      <a:pt x="63572" y="144085"/>
                    </a:cubicBezTo>
                    <a:close/>
                    <a:moveTo>
                      <a:pt x="63572" y="124662"/>
                    </a:moveTo>
                    <a:cubicBezTo>
                      <a:pt x="71132" y="124867"/>
                      <a:pt x="78559" y="122639"/>
                      <a:pt x="84760" y="118306"/>
                    </a:cubicBezTo>
                    <a:cubicBezTo>
                      <a:pt x="91018" y="113485"/>
                      <a:pt x="95792" y="106998"/>
                      <a:pt x="98532" y="99589"/>
                    </a:cubicBezTo>
                    <a:cubicBezTo>
                      <a:pt x="101834" y="90916"/>
                      <a:pt x="103395" y="81675"/>
                      <a:pt x="103123" y="72398"/>
                    </a:cubicBezTo>
                    <a:cubicBezTo>
                      <a:pt x="103388" y="62891"/>
                      <a:pt x="101831" y="53420"/>
                      <a:pt x="98532" y="44500"/>
                    </a:cubicBezTo>
                    <a:cubicBezTo>
                      <a:pt x="95792" y="37091"/>
                      <a:pt x="91018" y="30604"/>
                      <a:pt x="84760" y="25784"/>
                    </a:cubicBezTo>
                    <a:cubicBezTo>
                      <a:pt x="78605" y="21324"/>
                      <a:pt x="71171" y="18972"/>
                      <a:pt x="63572" y="19074"/>
                    </a:cubicBezTo>
                    <a:cubicBezTo>
                      <a:pt x="56170" y="18855"/>
                      <a:pt x="48927" y="21228"/>
                      <a:pt x="43090" y="25784"/>
                    </a:cubicBezTo>
                    <a:cubicBezTo>
                      <a:pt x="36829" y="30682"/>
                      <a:pt x="31959" y="37137"/>
                      <a:pt x="28964" y="44500"/>
                    </a:cubicBezTo>
                    <a:cubicBezTo>
                      <a:pt x="25539" y="53395"/>
                      <a:pt x="23862" y="62867"/>
                      <a:pt x="24021" y="72398"/>
                    </a:cubicBezTo>
                    <a:cubicBezTo>
                      <a:pt x="23862" y="81699"/>
                      <a:pt x="25542" y="90941"/>
                      <a:pt x="28964" y="99589"/>
                    </a:cubicBezTo>
                    <a:cubicBezTo>
                      <a:pt x="31959" y="106952"/>
                      <a:pt x="36829" y="113408"/>
                      <a:pt x="43090" y="118306"/>
                    </a:cubicBezTo>
                    <a:cubicBezTo>
                      <a:pt x="49093" y="122497"/>
                      <a:pt x="56251" y="124718"/>
                      <a:pt x="63572" y="1246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352D9E2-BD2E-426B-AC62-32C16EB26A1E}"/>
                  </a:ext>
                </a:extLst>
              </p:cNvPr>
              <p:cNvSpPr/>
              <p:nvPr/>
            </p:nvSpPr>
            <p:spPr>
              <a:xfrm>
                <a:off x="3184891" y="1575825"/>
                <a:ext cx="123950" cy="137370"/>
              </a:xfrm>
              <a:custGeom>
                <a:avLst/>
                <a:gdLst>
                  <a:gd name="connsiteX0" fmla="*/ 50832 w 123951"/>
                  <a:gd name="connsiteY0" fmla="*/ 137364 h 137370"/>
                  <a:gd name="connsiteX1" fmla="*/ -19 w 123951"/>
                  <a:gd name="connsiteY1" fmla="*/ -6 h 137370"/>
                  <a:gd name="connsiteX2" fmla="*/ 23994 w 123951"/>
                  <a:gd name="connsiteY2" fmla="*/ -6 h 137370"/>
                  <a:gd name="connsiteX3" fmla="*/ 49773 w 123951"/>
                  <a:gd name="connsiteY3" fmla="*/ 78037 h 137370"/>
                  <a:gd name="connsiteX4" fmla="*/ 56129 w 123951"/>
                  <a:gd name="connsiteY4" fmla="*/ 98166 h 137370"/>
                  <a:gd name="connsiteX5" fmla="*/ 62486 w 123951"/>
                  <a:gd name="connsiteY5" fmla="*/ 118648 h 137370"/>
                  <a:gd name="connsiteX6" fmla="*/ 62486 w 123951"/>
                  <a:gd name="connsiteY6" fmla="*/ 118648 h 137370"/>
                  <a:gd name="connsiteX7" fmla="*/ 68842 w 123951"/>
                  <a:gd name="connsiteY7" fmla="*/ 98166 h 137370"/>
                  <a:gd name="connsiteX8" fmla="*/ 75199 w 123951"/>
                  <a:gd name="connsiteY8" fmla="*/ 78037 h 137370"/>
                  <a:gd name="connsiteX9" fmla="*/ 100978 w 123951"/>
                  <a:gd name="connsiteY9" fmla="*/ -6 h 137370"/>
                  <a:gd name="connsiteX10" fmla="*/ 123932 w 123951"/>
                  <a:gd name="connsiteY10" fmla="*/ -6 h 137370"/>
                  <a:gd name="connsiteX11" fmla="*/ 77671 w 123951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1" h="137370">
                    <a:moveTo>
                      <a:pt x="50832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49773" y="78037"/>
                    </a:lnTo>
                    <a:lnTo>
                      <a:pt x="56129" y="98166"/>
                    </a:lnTo>
                    <a:lnTo>
                      <a:pt x="62486" y="118648"/>
                    </a:lnTo>
                    <a:lnTo>
                      <a:pt x="62486" y="118648"/>
                    </a:lnTo>
                    <a:lnTo>
                      <a:pt x="68842" y="98166"/>
                    </a:lnTo>
                    <a:lnTo>
                      <a:pt x="75199" y="78037"/>
                    </a:lnTo>
                    <a:lnTo>
                      <a:pt x="100978" y="-6"/>
                    </a:lnTo>
                    <a:lnTo>
                      <a:pt x="123932" y="-6"/>
                    </a:lnTo>
                    <a:lnTo>
                      <a:pt x="77671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4519ACD-C961-464C-975D-75E350C6E8E4}"/>
                  </a:ext>
                </a:extLst>
              </p:cNvPr>
              <p:cNvSpPr/>
              <p:nvPr/>
            </p:nvSpPr>
            <p:spPr>
              <a:xfrm>
                <a:off x="3326122" y="1572260"/>
                <a:ext cx="117386" cy="144606"/>
              </a:xfrm>
              <a:custGeom>
                <a:avLst/>
                <a:gdLst>
                  <a:gd name="connsiteX0" fmla="*/ 66038 w 117387"/>
                  <a:gd name="connsiteY0" fmla="*/ 144462 h 144606"/>
                  <a:gd name="connsiteX1" fmla="*/ 32490 w 117387"/>
                  <a:gd name="connsiteY1" fmla="*/ 135634 h 144606"/>
                  <a:gd name="connsiteX2" fmla="*/ 8830 w 117387"/>
                  <a:gd name="connsiteY2" fmla="*/ 111267 h 144606"/>
                  <a:gd name="connsiteX3" fmla="*/ 2 w 117387"/>
                  <a:gd name="connsiteY3" fmla="*/ 72422 h 144606"/>
                  <a:gd name="connsiteX4" fmla="*/ 9183 w 117387"/>
                  <a:gd name="connsiteY4" fmla="*/ 33930 h 144606"/>
                  <a:gd name="connsiteX5" fmla="*/ 32490 w 117387"/>
                  <a:gd name="connsiteY5" fmla="*/ 8857 h 144606"/>
                  <a:gd name="connsiteX6" fmla="*/ 62154 w 117387"/>
                  <a:gd name="connsiteY6" fmla="*/ 29 h 144606"/>
                  <a:gd name="connsiteX7" fmla="*/ 92171 w 117387"/>
                  <a:gd name="connsiteY7" fmla="*/ 7798 h 144606"/>
                  <a:gd name="connsiteX8" fmla="*/ 110887 w 117387"/>
                  <a:gd name="connsiteY8" fmla="*/ 30399 h 144606"/>
                  <a:gd name="connsiteX9" fmla="*/ 117243 w 117387"/>
                  <a:gd name="connsiteY9" fmla="*/ 65712 h 144606"/>
                  <a:gd name="connsiteX10" fmla="*/ 117243 w 117387"/>
                  <a:gd name="connsiteY10" fmla="*/ 73128 h 144606"/>
                  <a:gd name="connsiteX11" fmla="*/ 117243 w 117387"/>
                  <a:gd name="connsiteY11" fmla="*/ 79485 h 144606"/>
                  <a:gd name="connsiteX12" fmla="*/ 25428 w 117387"/>
                  <a:gd name="connsiteY12" fmla="*/ 79485 h 144606"/>
                  <a:gd name="connsiteX13" fmla="*/ 32137 w 117387"/>
                  <a:gd name="connsiteY13" fmla="*/ 104204 h 144606"/>
                  <a:gd name="connsiteX14" fmla="*/ 47675 w 117387"/>
                  <a:gd name="connsiteY14" fmla="*/ 120449 h 144606"/>
                  <a:gd name="connsiteX15" fmla="*/ 70629 w 117387"/>
                  <a:gd name="connsiteY15" fmla="*/ 126452 h 144606"/>
                  <a:gd name="connsiteX16" fmla="*/ 88992 w 117387"/>
                  <a:gd name="connsiteY16" fmla="*/ 123627 h 144606"/>
                  <a:gd name="connsiteX17" fmla="*/ 104530 w 117387"/>
                  <a:gd name="connsiteY17" fmla="*/ 116211 h 144606"/>
                  <a:gd name="connsiteX18" fmla="*/ 113006 w 117387"/>
                  <a:gd name="connsiteY18" fmla="*/ 131396 h 144606"/>
                  <a:gd name="connsiteX19" fmla="*/ 92877 w 117387"/>
                  <a:gd name="connsiteY19" fmla="*/ 141637 h 144606"/>
                  <a:gd name="connsiteX20" fmla="*/ 66038 w 117387"/>
                  <a:gd name="connsiteY20" fmla="*/ 144462 h 144606"/>
                  <a:gd name="connsiteX21" fmla="*/ 24015 w 117387"/>
                  <a:gd name="connsiteY21" fmla="*/ 58650 h 144606"/>
                  <a:gd name="connsiteX22" fmla="*/ 94643 w 117387"/>
                  <a:gd name="connsiteY22" fmla="*/ 58650 h 144606"/>
                  <a:gd name="connsiteX23" fmla="*/ 85814 w 117387"/>
                  <a:gd name="connsiteY23" fmla="*/ 28280 h 144606"/>
                  <a:gd name="connsiteX24" fmla="*/ 61095 w 117387"/>
                  <a:gd name="connsiteY24" fmla="*/ 17686 h 144606"/>
                  <a:gd name="connsiteX25" fmla="*/ 43438 w 117387"/>
                  <a:gd name="connsiteY25" fmla="*/ 22630 h 144606"/>
                  <a:gd name="connsiteX26" fmla="*/ 29665 w 117387"/>
                  <a:gd name="connsiteY26" fmla="*/ 36755 h 144606"/>
                  <a:gd name="connsiteX27" fmla="*/ 24015 w 117387"/>
                  <a:gd name="connsiteY27" fmla="*/ 58650 h 1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387" h="144606">
                    <a:moveTo>
                      <a:pt x="66038" y="144462"/>
                    </a:moveTo>
                    <a:cubicBezTo>
                      <a:pt x="54258" y="144649"/>
                      <a:pt x="42654" y="141595"/>
                      <a:pt x="32490" y="135634"/>
                    </a:cubicBezTo>
                    <a:cubicBezTo>
                      <a:pt x="22518" y="129835"/>
                      <a:pt x="14332" y="121406"/>
                      <a:pt x="8830" y="111267"/>
                    </a:cubicBezTo>
                    <a:cubicBezTo>
                      <a:pt x="2735" y="99243"/>
                      <a:pt x="-295" y="85901"/>
                      <a:pt x="2" y="72422"/>
                    </a:cubicBezTo>
                    <a:cubicBezTo>
                      <a:pt x="-312" y="59013"/>
                      <a:pt x="2852" y="45753"/>
                      <a:pt x="9183" y="33930"/>
                    </a:cubicBezTo>
                    <a:cubicBezTo>
                      <a:pt x="14544" y="23618"/>
                      <a:pt x="22599" y="14953"/>
                      <a:pt x="32490" y="8857"/>
                    </a:cubicBezTo>
                    <a:cubicBezTo>
                      <a:pt x="41280" y="3027"/>
                      <a:pt x="51609" y="-45"/>
                      <a:pt x="62154" y="29"/>
                    </a:cubicBezTo>
                    <a:cubicBezTo>
                      <a:pt x="72702" y="-349"/>
                      <a:pt x="83130" y="2349"/>
                      <a:pt x="92171" y="7798"/>
                    </a:cubicBezTo>
                    <a:cubicBezTo>
                      <a:pt x="100466" y="13360"/>
                      <a:pt x="106967" y="21210"/>
                      <a:pt x="110887" y="30399"/>
                    </a:cubicBezTo>
                    <a:cubicBezTo>
                      <a:pt x="115502" y="41583"/>
                      <a:pt x="117671" y="53621"/>
                      <a:pt x="117243" y="65712"/>
                    </a:cubicBezTo>
                    <a:lnTo>
                      <a:pt x="117243" y="73128"/>
                    </a:lnTo>
                    <a:cubicBezTo>
                      <a:pt x="117409" y="75244"/>
                      <a:pt x="117409" y="77369"/>
                      <a:pt x="117243" y="79485"/>
                    </a:cubicBezTo>
                    <a:lnTo>
                      <a:pt x="25428" y="79485"/>
                    </a:lnTo>
                    <a:cubicBezTo>
                      <a:pt x="25837" y="88115"/>
                      <a:pt x="28129" y="96552"/>
                      <a:pt x="32137" y="104204"/>
                    </a:cubicBezTo>
                    <a:cubicBezTo>
                      <a:pt x="35789" y="110900"/>
                      <a:pt x="41149" y="116504"/>
                      <a:pt x="47675" y="120449"/>
                    </a:cubicBezTo>
                    <a:cubicBezTo>
                      <a:pt x="54576" y="124651"/>
                      <a:pt x="62557" y="126738"/>
                      <a:pt x="70629" y="126452"/>
                    </a:cubicBezTo>
                    <a:cubicBezTo>
                      <a:pt x="76869" y="126607"/>
                      <a:pt x="83088" y="125650"/>
                      <a:pt x="88992" y="123627"/>
                    </a:cubicBezTo>
                    <a:cubicBezTo>
                      <a:pt x="94515" y="121949"/>
                      <a:pt x="99752" y="119449"/>
                      <a:pt x="104530" y="116211"/>
                    </a:cubicBezTo>
                    <a:lnTo>
                      <a:pt x="113006" y="131396"/>
                    </a:lnTo>
                    <a:cubicBezTo>
                      <a:pt x="106833" y="135775"/>
                      <a:pt x="100053" y="139225"/>
                      <a:pt x="92877" y="141637"/>
                    </a:cubicBezTo>
                    <a:cubicBezTo>
                      <a:pt x="84144" y="144031"/>
                      <a:pt x="75079" y="144985"/>
                      <a:pt x="66038" y="144462"/>
                    </a:cubicBezTo>
                    <a:close/>
                    <a:moveTo>
                      <a:pt x="24015" y="58650"/>
                    </a:moveTo>
                    <a:lnTo>
                      <a:pt x="94643" y="58650"/>
                    </a:lnTo>
                    <a:cubicBezTo>
                      <a:pt x="95243" y="47815"/>
                      <a:pt x="92128" y="37105"/>
                      <a:pt x="85814" y="28280"/>
                    </a:cubicBezTo>
                    <a:cubicBezTo>
                      <a:pt x="79641" y="21139"/>
                      <a:pt x="70523" y="17230"/>
                      <a:pt x="61095" y="17686"/>
                    </a:cubicBezTo>
                    <a:cubicBezTo>
                      <a:pt x="54876" y="17749"/>
                      <a:pt x="48784" y="19455"/>
                      <a:pt x="43438" y="22630"/>
                    </a:cubicBezTo>
                    <a:cubicBezTo>
                      <a:pt x="37597" y="25935"/>
                      <a:pt x="32822" y="30833"/>
                      <a:pt x="29665" y="36755"/>
                    </a:cubicBezTo>
                    <a:cubicBezTo>
                      <a:pt x="26039" y="43490"/>
                      <a:pt x="24100" y="51001"/>
                      <a:pt x="24015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AB55E7D-D746-444A-A96D-49CB61BA34FD}"/>
                  </a:ext>
                </a:extLst>
              </p:cNvPr>
              <p:cNvSpPr/>
              <p:nvPr/>
            </p:nvSpPr>
            <p:spPr>
              <a:xfrm>
                <a:off x="3476932" y="1572458"/>
                <a:ext cx="189077" cy="142151"/>
              </a:xfrm>
              <a:custGeom>
                <a:avLst/>
                <a:gdLst>
                  <a:gd name="connsiteX0" fmla="*/ -19 w 189078"/>
                  <a:gd name="connsiteY0" fmla="*/ 140733 h 142151"/>
                  <a:gd name="connsiteX1" fmla="*/ -19 w 189078"/>
                  <a:gd name="connsiteY1" fmla="*/ 3363 h 142151"/>
                  <a:gd name="connsiteX2" fmla="*/ 19050 w 189078"/>
                  <a:gd name="connsiteY2" fmla="*/ 3363 h 142151"/>
                  <a:gd name="connsiteX3" fmla="*/ 21169 w 189078"/>
                  <a:gd name="connsiteY3" fmla="*/ 23138 h 142151"/>
                  <a:gd name="connsiteX4" fmla="*/ 21169 w 189078"/>
                  <a:gd name="connsiteY4" fmla="*/ 23138 h 142151"/>
                  <a:gd name="connsiteX5" fmla="*/ 40944 w 189078"/>
                  <a:gd name="connsiteY5" fmla="*/ 6894 h 142151"/>
                  <a:gd name="connsiteX6" fmla="*/ 63898 w 189078"/>
                  <a:gd name="connsiteY6" fmla="*/ 184 h 142151"/>
                  <a:gd name="connsiteX7" fmla="*/ 88618 w 189078"/>
                  <a:gd name="connsiteY7" fmla="*/ 7247 h 142151"/>
                  <a:gd name="connsiteX8" fmla="*/ 101684 w 189078"/>
                  <a:gd name="connsiteY8" fmla="*/ 26317 h 142151"/>
                  <a:gd name="connsiteX9" fmla="*/ 123578 w 189078"/>
                  <a:gd name="connsiteY9" fmla="*/ 7247 h 142151"/>
                  <a:gd name="connsiteX10" fmla="*/ 146886 w 189078"/>
                  <a:gd name="connsiteY10" fmla="*/ 184 h 142151"/>
                  <a:gd name="connsiteX11" fmla="*/ 178668 w 189078"/>
                  <a:gd name="connsiteY11" fmla="*/ 13957 h 142151"/>
                  <a:gd name="connsiteX12" fmla="*/ 188909 w 189078"/>
                  <a:gd name="connsiteY12" fmla="*/ 53861 h 142151"/>
                  <a:gd name="connsiteX13" fmla="*/ 188909 w 189078"/>
                  <a:gd name="connsiteY13" fmla="*/ 140733 h 142151"/>
                  <a:gd name="connsiteX14" fmla="*/ 167014 w 189078"/>
                  <a:gd name="connsiteY14" fmla="*/ 140733 h 142151"/>
                  <a:gd name="connsiteX15" fmla="*/ 167014 w 189078"/>
                  <a:gd name="connsiteY15" fmla="*/ 58452 h 142151"/>
                  <a:gd name="connsiteX16" fmla="*/ 160658 w 189078"/>
                  <a:gd name="connsiteY16" fmla="*/ 30201 h 142151"/>
                  <a:gd name="connsiteX17" fmla="*/ 141588 w 189078"/>
                  <a:gd name="connsiteY17" fmla="*/ 21726 h 142151"/>
                  <a:gd name="connsiteX18" fmla="*/ 124991 w 189078"/>
                  <a:gd name="connsiteY18" fmla="*/ 26670 h 142151"/>
                  <a:gd name="connsiteX19" fmla="*/ 106981 w 189078"/>
                  <a:gd name="connsiteY19" fmla="*/ 42914 h 142151"/>
                  <a:gd name="connsiteX20" fmla="*/ 106981 w 189078"/>
                  <a:gd name="connsiteY20" fmla="*/ 142146 h 142151"/>
                  <a:gd name="connsiteX21" fmla="*/ 84027 w 189078"/>
                  <a:gd name="connsiteY21" fmla="*/ 142146 h 142151"/>
                  <a:gd name="connsiteX22" fmla="*/ 84027 w 189078"/>
                  <a:gd name="connsiteY22" fmla="*/ 58452 h 142151"/>
                  <a:gd name="connsiteX23" fmla="*/ 77671 w 189078"/>
                  <a:gd name="connsiteY23" fmla="*/ 30201 h 142151"/>
                  <a:gd name="connsiteX24" fmla="*/ 58248 w 189078"/>
                  <a:gd name="connsiteY24" fmla="*/ 21726 h 142151"/>
                  <a:gd name="connsiteX25" fmla="*/ 22934 w 189078"/>
                  <a:gd name="connsiteY25" fmla="*/ 42914 h 142151"/>
                  <a:gd name="connsiteX26" fmla="*/ 22934 w 189078"/>
                  <a:gd name="connsiteY2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078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050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080" y="16944"/>
                      <a:pt x="33719" y="11488"/>
                      <a:pt x="40944" y="6894"/>
                    </a:cubicBezTo>
                    <a:cubicBezTo>
                      <a:pt x="47767" y="2444"/>
                      <a:pt x="55751" y="110"/>
                      <a:pt x="63898" y="184"/>
                    </a:cubicBezTo>
                    <a:cubicBezTo>
                      <a:pt x="72713" y="-455"/>
                      <a:pt x="81470" y="2049"/>
                      <a:pt x="88618" y="7247"/>
                    </a:cubicBezTo>
                    <a:cubicBezTo>
                      <a:pt x="94777" y="12159"/>
                      <a:pt x="99325" y="18802"/>
                      <a:pt x="101684" y="26317"/>
                    </a:cubicBezTo>
                    <a:cubicBezTo>
                      <a:pt x="108178" y="19091"/>
                      <a:pt x="115530" y="12689"/>
                      <a:pt x="123578" y="7247"/>
                    </a:cubicBezTo>
                    <a:cubicBezTo>
                      <a:pt x="130525" y="2738"/>
                      <a:pt x="138604" y="287"/>
                      <a:pt x="146886" y="184"/>
                    </a:cubicBezTo>
                    <a:cubicBezTo>
                      <a:pt x="159157" y="-1094"/>
                      <a:pt x="171206" y="4129"/>
                      <a:pt x="178668" y="13957"/>
                    </a:cubicBezTo>
                    <a:cubicBezTo>
                      <a:pt x="186271" y="25815"/>
                      <a:pt x="189862" y="39806"/>
                      <a:pt x="188909" y="53861"/>
                    </a:cubicBezTo>
                    <a:lnTo>
                      <a:pt x="188909" y="140733"/>
                    </a:lnTo>
                    <a:lnTo>
                      <a:pt x="167014" y="140733"/>
                    </a:lnTo>
                    <a:lnTo>
                      <a:pt x="167014" y="58452"/>
                    </a:lnTo>
                    <a:cubicBezTo>
                      <a:pt x="167830" y="48607"/>
                      <a:pt x="165612" y="38747"/>
                      <a:pt x="160658" y="30201"/>
                    </a:cubicBezTo>
                    <a:cubicBezTo>
                      <a:pt x="156145" y="24332"/>
                      <a:pt x="148969" y="21147"/>
                      <a:pt x="141588" y="21726"/>
                    </a:cubicBezTo>
                    <a:cubicBezTo>
                      <a:pt x="135716" y="21878"/>
                      <a:pt x="129988" y="23583"/>
                      <a:pt x="124991" y="26670"/>
                    </a:cubicBezTo>
                    <a:cubicBezTo>
                      <a:pt x="118204" y="31147"/>
                      <a:pt x="112133" y="36625"/>
                      <a:pt x="106981" y="42914"/>
                    </a:cubicBezTo>
                    <a:lnTo>
                      <a:pt x="106981" y="142146"/>
                    </a:lnTo>
                    <a:lnTo>
                      <a:pt x="84027" y="142146"/>
                    </a:lnTo>
                    <a:lnTo>
                      <a:pt x="84027" y="58452"/>
                    </a:lnTo>
                    <a:cubicBezTo>
                      <a:pt x="84843" y="48607"/>
                      <a:pt x="82625" y="38747"/>
                      <a:pt x="77671" y="30201"/>
                    </a:cubicBezTo>
                    <a:cubicBezTo>
                      <a:pt x="73006" y="24328"/>
                      <a:pt x="65728" y="21154"/>
                      <a:pt x="58248" y="21726"/>
                    </a:cubicBezTo>
                    <a:cubicBezTo>
                      <a:pt x="44045" y="23576"/>
                      <a:pt x="31251" y="31253"/>
                      <a:pt x="22934" y="42914"/>
                    </a:cubicBezTo>
                    <a:lnTo>
                      <a:pt x="22934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E20F63-4C49-410F-9286-32D68B923FA4}"/>
                  </a:ext>
                </a:extLst>
              </p:cNvPr>
              <p:cNvSpPr/>
              <p:nvPr/>
            </p:nvSpPr>
            <p:spPr>
              <a:xfrm>
                <a:off x="3700450" y="1572260"/>
                <a:ext cx="117387" cy="144606"/>
              </a:xfrm>
              <a:custGeom>
                <a:avLst/>
                <a:gdLst>
                  <a:gd name="connsiteX0" fmla="*/ 66039 w 117387"/>
                  <a:gd name="connsiteY0" fmla="*/ 144462 h 144606"/>
                  <a:gd name="connsiteX1" fmla="*/ 32491 w 117387"/>
                  <a:gd name="connsiteY1" fmla="*/ 135634 h 144606"/>
                  <a:gd name="connsiteX2" fmla="*/ 8830 w 117387"/>
                  <a:gd name="connsiteY2" fmla="*/ 111267 h 144606"/>
                  <a:gd name="connsiteX3" fmla="*/ 2 w 117387"/>
                  <a:gd name="connsiteY3" fmla="*/ 72422 h 144606"/>
                  <a:gd name="connsiteX4" fmla="*/ 9183 w 117387"/>
                  <a:gd name="connsiteY4" fmla="*/ 33930 h 144606"/>
                  <a:gd name="connsiteX5" fmla="*/ 32491 w 117387"/>
                  <a:gd name="connsiteY5" fmla="*/ 8857 h 144606"/>
                  <a:gd name="connsiteX6" fmla="*/ 62154 w 117387"/>
                  <a:gd name="connsiteY6" fmla="*/ 29 h 144606"/>
                  <a:gd name="connsiteX7" fmla="*/ 92171 w 117387"/>
                  <a:gd name="connsiteY7" fmla="*/ 7798 h 144606"/>
                  <a:gd name="connsiteX8" fmla="*/ 110887 w 117387"/>
                  <a:gd name="connsiteY8" fmla="*/ 30399 h 144606"/>
                  <a:gd name="connsiteX9" fmla="*/ 117243 w 117387"/>
                  <a:gd name="connsiteY9" fmla="*/ 65712 h 144606"/>
                  <a:gd name="connsiteX10" fmla="*/ 117243 w 117387"/>
                  <a:gd name="connsiteY10" fmla="*/ 73128 h 144606"/>
                  <a:gd name="connsiteX11" fmla="*/ 117243 w 117387"/>
                  <a:gd name="connsiteY11" fmla="*/ 79485 h 144606"/>
                  <a:gd name="connsiteX12" fmla="*/ 25428 w 117387"/>
                  <a:gd name="connsiteY12" fmla="*/ 79485 h 144606"/>
                  <a:gd name="connsiteX13" fmla="*/ 32137 w 117387"/>
                  <a:gd name="connsiteY13" fmla="*/ 104204 h 144606"/>
                  <a:gd name="connsiteX14" fmla="*/ 47675 w 117387"/>
                  <a:gd name="connsiteY14" fmla="*/ 120449 h 144606"/>
                  <a:gd name="connsiteX15" fmla="*/ 70629 w 117387"/>
                  <a:gd name="connsiteY15" fmla="*/ 126452 h 144606"/>
                  <a:gd name="connsiteX16" fmla="*/ 88992 w 117387"/>
                  <a:gd name="connsiteY16" fmla="*/ 123627 h 144606"/>
                  <a:gd name="connsiteX17" fmla="*/ 104531 w 117387"/>
                  <a:gd name="connsiteY17" fmla="*/ 116211 h 144606"/>
                  <a:gd name="connsiteX18" fmla="*/ 113006 w 117387"/>
                  <a:gd name="connsiteY18" fmla="*/ 131396 h 144606"/>
                  <a:gd name="connsiteX19" fmla="*/ 92877 w 117387"/>
                  <a:gd name="connsiteY19" fmla="*/ 141637 h 144606"/>
                  <a:gd name="connsiteX20" fmla="*/ 66039 w 117387"/>
                  <a:gd name="connsiteY20" fmla="*/ 144462 h 144606"/>
                  <a:gd name="connsiteX21" fmla="*/ 24015 w 117387"/>
                  <a:gd name="connsiteY21" fmla="*/ 58650 h 144606"/>
                  <a:gd name="connsiteX22" fmla="*/ 94643 w 117387"/>
                  <a:gd name="connsiteY22" fmla="*/ 58650 h 144606"/>
                  <a:gd name="connsiteX23" fmla="*/ 85814 w 117387"/>
                  <a:gd name="connsiteY23" fmla="*/ 28280 h 144606"/>
                  <a:gd name="connsiteX24" fmla="*/ 61095 w 117387"/>
                  <a:gd name="connsiteY24" fmla="*/ 17686 h 144606"/>
                  <a:gd name="connsiteX25" fmla="*/ 43438 w 117387"/>
                  <a:gd name="connsiteY25" fmla="*/ 22630 h 144606"/>
                  <a:gd name="connsiteX26" fmla="*/ 29665 w 117387"/>
                  <a:gd name="connsiteY26" fmla="*/ 36755 h 144606"/>
                  <a:gd name="connsiteX27" fmla="*/ 24015 w 117387"/>
                  <a:gd name="connsiteY27" fmla="*/ 58650 h 1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387" h="144606">
                    <a:moveTo>
                      <a:pt x="66039" y="144462"/>
                    </a:moveTo>
                    <a:cubicBezTo>
                      <a:pt x="54258" y="144649"/>
                      <a:pt x="42654" y="141595"/>
                      <a:pt x="32491" y="135634"/>
                    </a:cubicBezTo>
                    <a:cubicBezTo>
                      <a:pt x="22518" y="129835"/>
                      <a:pt x="14332" y="121406"/>
                      <a:pt x="8830" y="111267"/>
                    </a:cubicBezTo>
                    <a:cubicBezTo>
                      <a:pt x="2735" y="99243"/>
                      <a:pt x="-295" y="85901"/>
                      <a:pt x="2" y="72422"/>
                    </a:cubicBezTo>
                    <a:cubicBezTo>
                      <a:pt x="-312" y="59013"/>
                      <a:pt x="2852" y="45753"/>
                      <a:pt x="9183" y="33930"/>
                    </a:cubicBezTo>
                    <a:cubicBezTo>
                      <a:pt x="14544" y="23618"/>
                      <a:pt x="22599" y="14953"/>
                      <a:pt x="32491" y="8857"/>
                    </a:cubicBezTo>
                    <a:cubicBezTo>
                      <a:pt x="41280" y="3027"/>
                      <a:pt x="51609" y="-45"/>
                      <a:pt x="62154" y="29"/>
                    </a:cubicBezTo>
                    <a:cubicBezTo>
                      <a:pt x="72702" y="-349"/>
                      <a:pt x="83130" y="2349"/>
                      <a:pt x="92171" y="7798"/>
                    </a:cubicBezTo>
                    <a:cubicBezTo>
                      <a:pt x="100466" y="13360"/>
                      <a:pt x="106971" y="21210"/>
                      <a:pt x="110887" y="30399"/>
                    </a:cubicBezTo>
                    <a:cubicBezTo>
                      <a:pt x="115502" y="41583"/>
                      <a:pt x="117671" y="53621"/>
                      <a:pt x="117243" y="65712"/>
                    </a:cubicBezTo>
                    <a:lnTo>
                      <a:pt x="117243" y="73128"/>
                    </a:lnTo>
                    <a:cubicBezTo>
                      <a:pt x="117409" y="75244"/>
                      <a:pt x="117409" y="77369"/>
                      <a:pt x="117243" y="79485"/>
                    </a:cubicBezTo>
                    <a:lnTo>
                      <a:pt x="25428" y="79485"/>
                    </a:lnTo>
                    <a:cubicBezTo>
                      <a:pt x="25837" y="88115"/>
                      <a:pt x="28129" y="96552"/>
                      <a:pt x="32137" y="104204"/>
                    </a:cubicBezTo>
                    <a:cubicBezTo>
                      <a:pt x="35789" y="110900"/>
                      <a:pt x="41149" y="116504"/>
                      <a:pt x="47675" y="120449"/>
                    </a:cubicBezTo>
                    <a:cubicBezTo>
                      <a:pt x="54576" y="124651"/>
                      <a:pt x="62557" y="126738"/>
                      <a:pt x="70629" y="126452"/>
                    </a:cubicBezTo>
                    <a:cubicBezTo>
                      <a:pt x="76869" y="126607"/>
                      <a:pt x="83088" y="125650"/>
                      <a:pt x="88992" y="123627"/>
                    </a:cubicBezTo>
                    <a:cubicBezTo>
                      <a:pt x="94516" y="121949"/>
                      <a:pt x="99753" y="119449"/>
                      <a:pt x="104531" y="116211"/>
                    </a:cubicBezTo>
                    <a:lnTo>
                      <a:pt x="113006" y="131396"/>
                    </a:lnTo>
                    <a:cubicBezTo>
                      <a:pt x="106833" y="135775"/>
                      <a:pt x="100053" y="139225"/>
                      <a:pt x="92877" y="141637"/>
                    </a:cubicBezTo>
                    <a:cubicBezTo>
                      <a:pt x="84144" y="144031"/>
                      <a:pt x="75079" y="144985"/>
                      <a:pt x="66039" y="144462"/>
                    </a:cubicBezTo>
                    <a:close/>
                    <a:moveTo>
                      <a:pt x="24015" y="58650"/>
                    </a:moveTo>
                    <a:lnTo>
                      <a:pt x="94643" y="58650"/>
                    </a:lnTo>
                    <a:cubicBezTo>
                      <a:pt x="95243" y="47815"/>
                      <a:pt x="92128" y="37105"/>
                      <a:pt x="85814" y="28280"/>
                    </a:cubicBezTo>
                    <a:cubicBezTo>
                      <a:pt x="79641" y="21139"/>
                      <a:pt x="70523" y="17230"/>
                      <a:pt x="61095" y="17686"/>
                    </a:cubicBezTo>
                    <a:cubicBezTo>
                      <a:pt x="54876" y="17749"/>
                      <a:pt x="48784" y="19455"/>
                      <a:pt x="43438" y="22630"/>
                    </a:cubicBezTo>
                    <a:cubicBezTo>
                      <a:pt x="37597" y="25935"/>
                      <a:pt x="32822" y="30833"/>
                      <a:pt x="29665" y="36755"/>
                    </a:cubicBezTo>
                    <a:cubicBezTo>
                      <a:pt x="26039" y="43490"/>
                      <a:pt x="24100" y="51001"/>
                      <a:pt x="24015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E9628EC-A9D0-4C3A-AF75-1EF39B49DDB9}"/>
                  </a:ext>
                </a:extLst>
              </p:cNvPr>
              <p:cNvSpPr/>
              <p:nvPr/>
            </p:nvSpPr>
            <p:spPr>
              <a:xfrm>
                <a:off x="3851267" y="1572458"/>
                <a:ext cx="110564" cy="142151"/>
              </a:xfrm>
              <a:custGeom>
                <a:avLst/>
                <a:gdLst>
                  <a:gd name="connsiteX0" fmla="*/ -19 w 110565"/>
                  <a:gd name="connsiteY0" fmla="*/ 140733 h 142151"/>
                  <a:gd name="connsiteX1" fmla="*/ -19 w 110565"/>
                  <a:gd name="connsiteY1" fmla="*/ 3363 h 142151"/>
                  <a:gd name="connsiteX2" fmla="*/ 19050 w 110565"/>
                  <a:gd name="connsiteY2" fmla="*/ 3363 h 142151"/>
                  <a:gd name="connsiteX3" fmla="*/ 21169 w 110565"/>
                  <a:gd name="connsiteY3" fmla="*/ 23138 h 142151"/>
                  <a:gd name="connsiteX4" fmla="*/ 21169 w 110565"/>
                  <a:gd name="connsiteY4" fmla="*/ 23138 h 142151"/>
                  <a:gd name="connsiteX5" fmla="*/ 42004 w 110565"/>
                  <a:gd name="connsiteY5" fmla="*/ 6894 h 142151"/>
                  <a:gd name="connsiteX6" fmla="*/ 67430 w 110565"/>
                  <a:gd name="connsiteY6" fmla="*/ 184 h 142151"/>
                  <a:gd name="connsiteX7" fmla="*/ 99212 w 110565"/>
                  <a:gd name="connsiteY7" fmla="*/ 13957 h 142151"/>
                  <a:gd name="connsiteX8" fmla="*/ 110512 w 110565"/>
                  <a:gd name="connsiteY8" fmla="*/ 53861 h 142151"/>
                  <a:gd name="connsiteX9" fmla="*/ 110512 w 110565"/>
                  <a:gd name="connsiteY9" fmla="*/ 140733 h 142151"/>
                  <a:gd name="connsiteX10" fmla="*/ 87205 w 110565"/>
                  <a:gd name="connsiteY10" fmla="*/ 140733 h 142151"/>
                  <a:gd name="connsiteX11" fmla="*/ 87205 w 110565"/>
                  <a:gd name="connsiteY11" fmla="*/ 58452 h 142151"/>
                  <a:gd name="connsiteX12" fmla="*/ 81202 w 110565"/>
                  <a:gd name="connsiteY12" fmla="*/ 30201 h 142151"/>
                  <a:gd name="connsiteX13" fmla="*/ 61426 w 110565"/>
                  <a:gd name="connsiteY13" fmla="*/ 21726 h 142151"/>
                  <a:gd name="connsiteX14" fmla="*/ 42710 w 110565"/>
                  <a:gd name="connsiteY14" fmla="*/ 27023 h 142151"/>
                  <a:gd name="connsiteX15" fmla="*/ 23641 w 110565"/>
                  <a:gd name="connsiteY15" fmla="*/ 42914 h 142151"/>
                  <a:gd name="connsiteX16" fmla="*/ 23641 w 110565"/>
                  <a:gd name="connsiteY1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0565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050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515" y="16994"/>
                      <a:pt x="34500" y="11548"/>
                      <a:pt x="42004" y="6894"/>
                    </a:cubicBezTo>
                    <a:cubicBezTo>
                      <a:pt x="49674" y="2300"/>
                      <a:pt x="58492" y="-27"/>
                      <a:pt x="67430" y="184"/>
                    </a:cubicBezTo>
                    <a:cubicBezTo>
                      <a:pt x="79701" y="-1094"/>
                      <a:pt x="91750" y="4129"/>
                      <a:pt x="99212" y="13957"/>
                    </a:cubicBezTo>
                    <a:cubicBezTo>
                      <a:pt x="107013" y="25773"/>
                      <a:pt x="110957" y="39711"/>
                      <a:pt x="110512" y="53861"/>
                    </a:cubicBezTo>
                    <a:lnTo>
                      <a:pt x="110512" y="140733"/>
                    </a:lnTo>
                    <a:lnTo>
                      <a:pt x="87205" y="140733"/>
                    </a:lnTo>
                    <a:lnTo>
                      <a:pt x="87205" y="58452"/>
                    </a:lnTo>
                    <a:cubicBezTo>
                      <a:pt x="88106" y="48645"/>
                      <a:pt x="86012" y="38796"/>
                      <a:pt x="81202" y="30201"/>
                    </a:cubicBezTo>
                    <a:cubicBezTo>
                      <a:pt x="76505" y="24166"/>
                      <a:pt x="69037" y="20963"/>
                      <a:pt x="61426" y="21726"/>
                    </a:cubicBezTo>
                    <a:cubicBezTo>
                      <a:pt x="54798" y="21584"/>
                      <a:pt x="48279" y="23428"/>
                      <a:pt x="42710" y="27023"/>
                    </a:cubicBezTo>
                    <a:cubicBezTo>
                      <a:pt x="35789" y="31603"/>
                      <a:pt x="29393" y="36932"/>
                      <a:pt x="23641" y="42914"/>
                    </a:cubicBezTo>
                    <a:lnTo>
                      <a:pt x="23641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288BA0C-F530-4E6F-B2CB-F9C9CFC5E81E}"/>
                  </a:ext>
                </a:extLst>
              </p:cNvPr>
              <p:cNvSpPr/>
              <p:nvPr/>
            </p:nvSpPr>
            <p:spPr>
              <a:xfrm>
                <a:off x="3989357" y="1537332"/>
                <a:ext cx="84751" cy="179756"/>
              </a:xfrm>
              <a:custGeom>
                <a:avLst/>
                <a:gdLst>
                  <a:gd name="connsiteX0" fmla="*/ 59661 w 84752"/>
                  <a:gd name="connsiteY0" fmla="*/ 179388 h 179756"/>
                  <a:gd name="connsiteX1" fmla="*/ 28938 w 84752"/>
                  <a:gd name="connsiteY1" fmla="*/ 166675 h 179756"/>
                  <a:gd name="connsiteX2" fmla="*/ 20463 w 84752"/>
                  <a:gd name="connsiteY2" fmla="*/ 133127 h 179756"/>
                  <a:gd name="connsiteX3" fmla="*/ 20463 w 84752"/>
                  <a:gd name="connsiteY3" fmla="*/ 58262 h 179756"/>
                  <a:gd name="connsiteX4" fmla="*/ -19 w 84752"/>
                  <a:gd name="connsiteY4" fmla="*/ 58262 h 179756"/>
                  <a:gd name="connsiteX5" fmla="*/ -19 w 84752"/>
                  <a:gd name="connsiteY5" fmla="*/ 40605 h 179756"/>
                  <a:gd name="connsiteX6" fmla="*/ 21522 w 84752"/>
                  <a:gd name="connsiteY6" fmla="*/ 40605 h 179756"/>
                  <a:gd name="connsiteX7" fmla="*/ 24347 w 84752"/>
                  <a:gd name="connsiteY7" fmla="*/ -6 h 179756"/>
                  <a:gd name="connsiteX8" fmla="*/ 43063 w 84752"/>
                  <a:gd name="connsiteY8" fmla="*/ -6 h 179756"/>
                  <a:gd name="connsiteX9" fmla="*/ 43063 w 84752"/>
                  <a:gd name="connsiteY9" fmla="*/ 40605 h 179756"/>
                  <a:gd name="connsiteX10" fmla="*/ 80496 w 84752"/>
                  <a:gd name="connsiteY10" fmla="*/ 40605 h 179756"/>
                  <a:gd name="connsiteX11" fmla="*/ 80496 w 84752"/>
                  <a:gd name="connsiteY11" fmla="*/ 58262 h 179756"/>
                  <a:gd name="connsiteX12" fmla="*/ 43063 w 84752"/>
                  <a:gd name="connsiteY12" fmla="*/ 58262 h 179756"/>
                  <a:gd name="connsiteX13" fmla="*/ 43063 w 84752"/>
                  <a:gd name="connsiteY13" fmla="*/ 134539 h 179756"/>
                  <a:gd name="connsiteX14" fmla="*/ 47654 w 84752"/>
                  <a:gd name="connsiteY14" fmla="*/ 153962 h 179756"/>
                  <a:gd name="connsiteX15" fmla="*/ 64251 w 84752"/>
                  <a:gd name="connsiteY15" fmla="*/ 161025 h 179756"/>
                  <a:gd name="connsiteX16" fmla="*/ 72021 w 84752"/>
                  <a:gd name="connsiteY16" fmla="*/ 161025 h 179756"/>
                  <a:gd name="connsiteX17" fmla="*/ 79790 w 84752"/>
                  <a:gd name="connsiteY17" fmla="*/ 158553 h 179756"/>
                  <a:gd name="connsiteX18" fmla="*/ 84733 w 84752"/>
                  <a:gd name="connsiteY18" fmla="*/ 175503 h 179756"/>
                  <a:gd name="connsiteX19" fmla="*/ 72374 w 84752"/>
                  <a:gd name="connsiteY19" fmla="*/ 179388 h 179756"/>
                  <a:gd name="connsiteX20" fmla="*/ 59661 w 84752"/>
                  <a:gd name="connsiteY20" fmla="*/ 179388 h 179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4752" h="179756">
                    <a:moveTo>
                      <a:pt x="59661" y="179388"/>
                    </a:moveTo>
                    <a:cubicBezTo>
                      <a:pt x="47940" y="180539"/>
                      <a:pt x="36417" y="175772"/>
                      <a:pt x="28938" y="166675"/>
                    </a:cubicBezTo>
                    <a:cubicBezTo>
                      <a:pt x="22860" y="156575"/>
                      <a:pt x="19912" y="144900"/>
                      <a:pt x="20463" y="133127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063" y="-6"/>
                    </a:lnTo>
                    <a:lnTo>
                      <a:pt x="43063" y="40605"/>
                    </a:lnTo>
                    <a:lnTo>
                      <a:pt x="80496" y="40605"/>
                    </a:lnTo>
                    <a:lnTo>
                      <a:pt x="80496" y="58262"/>
                    </a:lnTo>
                    <a:lnTo>
                      <a:pt x="43063" y="58262"/>
                    </a:lnTo>
                    <a:lnTo>
                      <a:pt x="43063" y="134539"/>
                    </a:lnTo>
                    <a:cubicBezTo>
                      <a:pt x="42692" y="141319"/>
                      <a:pt x="44289" y="148064"/>
                      <a:pt x="47654" y="153962"/>
                    </a:cubicBezTo>
                    <a:cubicBezTo>
                      <a:pt x="51652" y="158948"/>
                      <a:pt x="57884" y="161600"/>
                      <a:pt x="64251" y="161025"/>
                    </a:cubicBezTo>
                    <a:lnTo>
                      <a:pt x="72021" y="161025"/>
                    </a:lnTo>
                    <a:cubicBezTo>
                      <a:pt x="74715" y="160576"/>
                      <a:pt x="77332" y="159743"/>
                      <a:pt x="79790" y="158553"/>
                    </a:cubicBezTo>
                    <a:lnTo>
                      <a:pt x="84733" y="175503"/>
                    </a:lnTo>
                    <a:cubicBezTo>
                      <a:pt x="80740" y="177173"/>
                      <a:pt x="76604" y="178473"/>
                      <a:pt x="72374" y="179388"/>
                    </a:cubicBezTo>
                    <a:cubicBezTo>
                      <a:pt x="68150" y="179871"/>
                      <a:pt x="63884" y="179871"/>
                      <a:pt x="59661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341B79B-E648-4C3D-9490-5BC09E11EDAA}"/>
                </a:ext>
              </a:extLst>
            </p:cNvPr>
            <p:cNvGrpSpPr/>
            <p:nvPr/>
          </p:nvGrpSpPr>
          <p:grpSpPr>
            <a:xfrm>
              <a:off x="6252614" y="1384425"/>
              <a:ext cx="3631090" cy="1845141"/>
              <a:chOff x="5957769" y="1353010"/>
              <a:chExt cx="3631065" cy="1845157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E405815-5030-444C-94CA-75478C8F9F3C}"/>
                  </a:ext>
                </a:extLst>
              </p:cNvPr>
              <p:cNvSpPr/>
              <p:nvPr/>
            </p:nvSpPr>
            <p:spPr>
              <a:xfrm>
                <a:off x="5957769" y="1353010"/>
                <a:ext cx="1863865" cy="1679534"/>
              </a:xfrm>
              <a:custGeom>
                <a:avLst/>
                <a:gdLst>
                  <a:gd name="connsiteX0" fmla="*/ 1863838 w 1863857"/>
                  <a:gd name="connsiteY0" fmla="*/ 1679514 h 1679519"/>
                  <a:gd name="connsiteX1" fmla="*/ -19 w 1863857"/>
                  <a:gd name="connsiteY1" fmla="*/ -6 h 1679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3857" h="1679519">
                    <a:moveTo>
                      <a:pt x="1863838" y="1679514"/>
                    </a:moveTo>
                    <a:cubicBezTo>
                      <a:pt x="1696875" y="760902"/>
                      <a:pt x="930956" y="70727"/>
                      <a:pt x="-19" y="-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816751-F21D-4FF7-8926-98E8EB8EEEF9}"/>
                  </a:ext>
                </a:extLst>
              </p:cNvPr>
              <p:cNvSpPr/>
              <p:nvPr/>
            </p:nvSpPr>
            <p:spPr>
              <a:xfrm>
                <a:off x="7625996" y="2979927"/>
                <a:ext cx="382095" cy="218240"/>
              </a:xfrm>
              <a:custGeom>
                <a:avLst/>
                <a:gdLst>
                  <a:gd name="connsiteX0" fmla="*/ 0 w 382094"/>
                  <a:gd name="connsiteY0" fmla="*/ 54383 h 218238"/>
                  <a:gd name="connsiteX1" fmla="*/ 382095 w 382094"/>
                  <a:gd name="connsiteY1" fmla="*/ 0 h 218238"/>
                  <a:gd name="connsiteX2" fmla="*/ 218239 w 382094"/>
                  <a:gd name="connsiteY2" fmla="*/ 218239 h 218238"/>
                  <a:gd name="connsiteX3" fmla="*/ 0 w 382094"/>
                  <a:gd name="connsiteY3" fmla="*/ 54383 h 21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094" h="218238">
                    <a:moveTo>
                      <a:pt x="0" y="54383"/>
                    </a:moveTo>
                    <a:lnTo>
                      <a:pt x="382095" y="0"/>
                    </a:lnTo>
                    <a:lnTo>
                      <a:pt x="218239" y="218239"/>
                    </a:lnTo>
                    <a:lnTo>
                      <a:pt x="0" y="54383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3451F7A-497D-4566-8882-CBE259FE8994}"/>
                  </a:ext>
                </a:extLst>
              </p:cNvPr>
              <p:cNvSpPr/>
              <p:nvPr/>
            </p:nvSpPr>
            <p:spPr>
              <a:xfrm>
                <a:off x="7533472" y="1527787"/>
                <a:ext cx="134232" cy="185491"/>
              </a:xfrm>
              <a:custGeom>
                <a:avLst/>
                <a:gdLst>
                  <a:gd name="connsiteX0" fmla="*/ -19 w 134232"/>
                  <a:gd name="connsiteY0" fmla="*/ 185418 h 185489"/>
                  <a:gd name="connsiteX1" fmla="*/ -19 w 134232"/>
                  <a:gd name="connsiteY1" fmla="*/ 21 h 185489"/>
                  <a:gd name="connsiteX2" fmla="*/ 46595 w 134232"/>
                  <a:gd name="connsiteY2" fmla="*/ 21 h 185489"/>
                  <a:gd name="connsiteX3" fmla="*/ 94622 w 134232"/>
                  <a:gd name="connsiteY3" fmla="*/ 10968 h 185489"/>
                  <a:gd name="connsiteX4" fmla="*/ 123931 w 134232"/>
                  <a:gd name="connsiteY4" fmla="*/ 42044 h 185489"/>
                  <a:gd name="connsiteX5" fmla="*/ 134173 w 134232"/>
                  <a:gd name="connsiteY5" fmla="*/ 91837 h 185489"/>
                  <a:gd name="connsiteX6" fmla="*/ 123931 w 134232"/>
                  <a:gd name="connsiteY6" fmla="*/ 142335 h 185489"/>
                  <a:gd name="connsiteX7" fmla="*/ 94622 w 134232"/>
                  <a:gd name="connsiteY7" fmla="*/ 174471 h 185489"/>
                  <a:gd name="connsiteX8" fmla="*/ 47654 w 134232"/>
                  <a:gd name="connsiteY8" fmla="*/ 185418 h 185489"/>
                  <a:gd name="connsiteX9" fmla="*/ 23641 w 134232"/>
                  <a:gd name="connsiteY9" fmla="*/ 166348 h 185489"/>
                  <a:gd name="connsiteX10" fmla="*/ 44829 w 134232"/>
                  <a:gd name="connsiteY10" fmla="*/ 166348 h 185489"/>
                  <a:gd name="connsiteX11" fmla="*/ 80143 w 134232"/>
                  <a:gd name="connsiteY11" fmla="*/ 157520 h 185489"/>
                  <a:gd name="connsiteX12" fmla="*/ 101684 w 134232"/>
                  <a:gd name="connsiteY12" fmla="*/ 132094 h 185489"/>
                  <a:gd name="connsiteX13" fmla="*/ 108747 w 134232"/>
                  <a:gd name="connsiteY13" fmla="*/ 91837 h 185489"/>
                  <a:gd name="connsiteX14" fmla="*/ 101684 w 134232"/>
                  <a:gd name="connsiteY14" fmla="*/ 52285 h 185489"/>
                  <a:gd name="connsiteX15" fmla="*/ 80143 w 134232"/>
                  <a:gd name="connsiteY15" fmla="*/ 27566 h 185489"/>
                  <a:gd name="connsiteX16" fmla="*/ 44829 w 134232"/>
                  <a:gd name="connsiteY16" fmla="*/ 19443 h 185489"/>
                  <a:gd name="connsiteX17" fmla="*/ 23641 w 134232"/>
                  <a:gd name="connsiteY17" fmla="*/ 19443 h 185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232" h="185489">
                    <a:moveTo>
                      <a:pt x="-19" y="185418"/>
                    </a:moveTo>
                    <a:lnTo>
                      <a:pt x="-19" y="21"/>
                    </a:lnTo>
                    <a:lnTo>
                      <a:pt x="46595" y="21"/>
                    </a:lnTo>
                    <a:cubicBezTo>
                      <a:pt x="63263" y="-364"/>
                      <a:pt x="79754" y="3397"/>
                      <a:pt x="94622" y="10968"/>
                    </a:cubicBezTo>
                    <a:cubicBezTo>
                      <a:pt x="107370" y="18052"/>
                      <a:pt x="117610" y="28907"/>
                      <a:pt x="123931" y="42044"/>
                    </a:cubicBezTo>
                    <a:cubicBezTo>
                      <a:pt x="131100" y="57646"/>
                      <a:pt x="134596" y="74674"/>
                      <a:pt x="134173" y="91837"/>
                    </a:cubicBezTo>
                    <a:cubicBezTo>
                      <a:pt x="134632" y="109229"/>
                      <a:pt x="131136" y="126497"/>
                      <a:pt x="123931" y="142335"/>
                    </a:cubicBezTo>
                    <a:cubicBezTo>
                      <a:pt x="117787" y="155864"/>
                      <a:pt x="107546" y="167108"/>
                      <a:pt x="94622" y="174471"/>
                    </a:cubicBezTo>
                    <a:cubicBezTo>
                      <a:pt x="80213" y="182257"/>
                      <a:pt x="64004" y="186036"/>
                      <a:pt x="47654" y="185418"/>
                    </a:cubicBezTo>
                    <a:close/>
                    <a:moveTo>
                      <a:pt x="23641" y="166348"/>
                    </a:moveTo>
                    <a:lnTo>
                      <a:pt x="44829" y="166348"/>
                    </a:lnTo>
                    <a:cubicBezTo>
                      <a:pt x="57154" y="166543"/>
                      <a:pt x="69337" y="163499"/>
                      <a:pt x="80143" y="157520"/>
                    </a:cubicBezTo>
                    <a:cubicBezTo>
                      <a:pt x="89819" y="151506"/>
                      <a:pt x="97341" y="142614"/>
                      <a:pt x="101684" y="132094"/>
                    </a:cubicBezTo>
                    <a:cubicBezTo>
                      <a:pt x="106628" y="119261"/>
                      <a:pt x="109029" y="105588"/>
                      <a:pt x="108747" y="91837"/>
                    </a:cubicBezTo>
                    <a:cubicBezTo>
                      <a:pt x="109029" y="78315"/>
                      <a:pt x="106628" y="64875"/>
                      <a:pt x="101684" y="52285"/>
                    </a:cubicBezTo>
                    <a:cubicBezTo>
                      <a:pt x="97305" y="41963"/>
                      <a:pt x="89783" y="33301"/>
                      <a:pt x="80143" y="27566"/>
                    </a:cubicBezTo>
                    <a:cubicBezTo>
                      <a:pt x="69231" y="21951"/>
                      <a:pt x="57083" y="19161"/>
                      <a:pt x="44829" y="19443"/>
                    </a:cubicBezTo>
                    <a:lnTo>
                      <a:pt x="23641" y="19443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D6DC2DD-1F41-4CF0-BCFE-47F2FEBB2573}"/>
                  </a:ext>
                </a:extLst>
              </p:cNvPr>
              <p:cNvSpPr/>
              <p:nvPr/>
            </p:nvSpPr>
            <p:spPr>
              <a:xfrm>
                <a:off x="7694483" y="1572275"/>
                <a:ext cx="118805" cy="144682"/>
              </a:xfrm>
              <a:custGeom>
                <a:avLst/>
                <a:gdLst>
                  <a:gd name="connsiteX0" fmla="*/ 66036 w 118804"/>
                  <a:gd name="connsiteY0" fmla="*/ 144462 h 144680"/>
                  <a:gd name="connsiteX1" fmla="*/ 32487 w 118804"/>
                  <a:gd name="connsiteY1" fmla="*/ 135634 h 144680"/>
                  <a:gd name="connsiteX2" fmla="*/ 8827 w 118804"/>
                  <a:gd name="connsiteY2" fmla="*/ 111267 h 144680"/>
                  <a:gd name="connsiteX3" fmla="*/ -1 w 118804"/>
                  <a:gd name="connsiteY3" fmla="*/ 72422 h 144680"/>
                  <a:gd name="connsiteX4" fmla="*/ 10593 w 118804"/>
                  <a:gd name="connsiteY4" fmla="*/ 33930 h 144680"/>
                  <a:gd name="connsiteX5" fmla="*/ 33900 w 118804"/>
                  <a:gd name="connsiteY5" fmla="*/ 8857 h 144680"/>
                  <a:gd name="connsiteX6" fmla="*/ 63564 w 118804"/>
                  <a:gd name="connsiteY6" fmla="*/ 29 h 144680"/>
                  <a:gd name="connsiteX7" fmla="*/ 93580 w 118804"/>
                  <a:gd name="connsiteY7" fmla="*/ 7798 h 144680"/>
                  <a:gd name="connsiteX8" fmla="*/ 112297 w 118804"/>
                  <a:gd name="connsiteY8" fmla="*/ 30399 h 144680"/>
                  <a:gd name="connsiteX9" fmla="*/ 118653 w 118804"/>
                  <a:gd name="connsiteY9" fmla="*/ 65712 h 144680"/>
                  <a:gd name="connsiteX10" fmla="*/ 118653 w 118804"/>
                  <a:gd name="connsiteY10" fmla="*/ 73128 h 144680"/>
                  <a:gd name="connsiteX11" fmla="*/ 118653 w 118804"/>
                  <a:gd name="connsiteY11" fmla="*/ 79485 h 144680"/>
                  <a:gd name="connsiteX12" fmla="*/ 26838 w 118804"/>
                  <a:gd name="connsiteY12" fmla="*/ 79485 h 144680"/>
                  <a:gd name="connsiteX13" fmla="*/ 33547 w 118804"/>
                  <a:gd name="connsiteY13" fmla="*/ 104204 h 144680"/>
                  <a:gd name="connsiteX14" fmla="*/ 49085 w 118804"/>
                  <a:gd name="connsiteY14" fmla="*/ 120449 h 144680"/>
                  <a:gd name="connsiteX15" fmla="*/ 72039 w 118804"/>
                  <a:gd name="connsiteY15" fmla="*/ 126452 h 144680"/>
                  <a:gd name="connsiteX16" fmla="*/ 90402 w 118804"/>
                  <a:gd name="connsiteY16" fmla="*/ 123627 h 144680"/>
                  <a:gd name="connsiteX17" fmla="*/ 105940 w 118804"/>
                  <a:gd name="connsiteY17" fmla="*/ 116211 h 144680"/>
                  <a:gd name="connsiteX18" fmla="*/ 114415 w 118804"/>
                  <a:gd name="connsiteY18" fmla="*/ 131396 h 144680"/>
                  <a:gd name="connsiteX19" fmla="*/ 94286 w 118804"/>
                  <a:gd name="connsiteY19" fmla="*/ 141637 h 144680"/>
                  <a:gd name="connsiteX20" fmla="*/ 66036 w 118804"/>
                  <a:gd name="connsiteY20" fmla="*/ 144462 h 144680"/>
                  <a:gd name="connsiteX21" fmla="*/ 24012 w 118804"/>
                  <a:gd name="connsiteY21" fmla="*/ 58650 h 144680"/>
                  <a:gd name="connsiteX22" fmla="*/ 94640 w 118804"/>
                  <a:gd name="connsiteY22" fmla="*/ 58650 h 144680"/>
                  <a:gd name="connsiteX23" fmla="*/ 85811 w 118804"/>
                  <a:gd name="connsiteY23" fmla="*/ 28280 h 144680"/>
                  <a:gd name="connsiteX24" fmla="*/ 61091 w 118804"/>
                  <a:gd name="connsiteY24" fmla="*/ 17686 h 144680"/>
                  <a:gd name="connsiteX25" fmla="*/ 43434 w 118804"/>
                  <a:gd name="connsiteY25" fmla="*/ 22630 h 144680"/>
                  <a:gd name="connsiteX26" fmla="*/ 29662 w 118804"/>
                  <a:gd name="connsiteY26" fmla="*/ 36755 h 144680"/>
                  <a:gd name="connsiteX27" fmla="*/ 24012 w 118804"/>
                  <a:gd name="connsiteY27" fmla="*/ 58650 h 14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8804" h="144680">
                    <a:moveTo>
                      <a:pt x="66036" y="144462"/>
                    </a:moveTo>
                    <a:cubicBezTo>
                      <a:pt x="54240" y="144649"/>
                      <a:pt x="42658" y="141595"/>
                      <a:pt x="32487" y="135634"/>
                    </a:cubicBezTo>
                    <a:cubicBezTo>
                      <a:pt x="22529" y="129835"/>
                      <a:pt x="14336" y="121406"/>
                      <a:pt x="8827" y="111267"/>
                    </a:cubicBezTo>
                    <a:cubicBezTo>
                      <a:pt x="2718" y="99243"/>
                      <a:pt x="-284" y="85901"/>
                      <a:pt x="-1" y="72422"/>
                    </a:cubicBezTo>
                    <a:cubicBezTo>
                      <a:pt x="105" y="58886"/>
                      <a:pt x="3778" y="45619"/>
                      <a:pt x="10593" y="33930"/>
                    </a:cubicBezTo>
                    <a:cubicBezTo>
                      <a:pt x="15960" y="23618"/>
                      <a:pt x="24012" y="14953"/>
                      <a:pt x="33900" y="8857"/>
                    </a:cubicBezTo>
                    <a:cubicBezTo>
                      <a:pt x="42693" y="3027"/>
                      <a:pt x="53005" y="-45"/>
                      <a:pt x="63564" y="29"/>
                    </a:cubicBezTo>
                    <a:cubicBezTo>
                      <a:pt x="74122" y="-349"/>
                      <a:pt x="84540" y="2349"/>
                      <a:pt x="93580" y="7798"/>
                    </a:cubicBezTo>
                    <a:cubicBezTo>
                      <a:pt x="101879" y="13360"/>
                      <a:pt x="108377" y="21210"/>
                      <a:pt x="112297" y="30399"/>
                    </a:cubicBezTo>
                    <a:cubicBezTo>
                      <a:pt x="116923" y="41583"/>
                      <a:pt x="119077" y="53621"/>
                      <a:pt x="118653" y="65712"/>
                    </a:cubicBezTo>
                    <a:lnTo>
                      <a:pt x="118653" y="73128"/>
                    </a:lnTo>
                    <a:cubicBezTo>
                      <a:pt x="118830" y="75244"/>
                      <a:pt x="118830" y="77369"/>
                      <a:pt x="118653" y="79485"/>
                    </a:cubicBezTo>
                    <a:lnTo>
                      <a:pt x="26838" y="79485"/>
                    </a:lnTo>
                    <a:cubicBezTo>
                      <a:pt x="27261" y="88115"/>
                      <a:pt x="29521" y="96552"/>
                      <a:pt x="33547" y="104204"/>
                    </a:cubicBezTo>
                    <a:cubicBezTo>
                      <a:pt x="37184" y="110900"/>
                      <a:pt x="42552" y="116504"/>
                      <a:pt x="49085" y="120449"/>
                    </a:cubicBezTo>
                    <a:cubicBezTo>
                      <a:pt x="55971" y="124651"/>
                      <a:pt x="63952" y="126738"/>
                      <a:pt x="72039" y="126452"/>
                    </a:cubicBezTo>
                    <a:cubicBezTo>
                      <a:pt x="78290" y="126607"/>
                      <a:pt x="84505" y="125650"/>
                      <a:pt x="90402" y="123627"/>
                    </a:cubicBezTo>
                    <a:cubicBezTo>
                      <a:pt x="95911" y="121949"/>
                      <a:pt x="101173" y="119449"/>
                      <a:pt x="105940" y="116211"/>
                    </a:cubicBezTo>
                    <a:lnTo>
                      <a:pt x="114415" y="131396"/>
                    </a:lnTo>
                    <a:cubicBezTo>
                      <a:pt x="108235" y="135775"/>
                      <a:pt x="101455" y="139225"/>
                      <a:pt x="94286" y="141637"/>
                    </a:cubicBezTo>
                    <a:cubicBezTo>
                      <a:pt x="85105" y="144187"/>
                      <a:pt x="75535" y="145144"/>
                      <a:pt x="66036" y="144462"/>
                    </a:cubicBezTo>
                    <a:close/>
                    <a:moveTo>
                      <a:pt x="24012" y="58650"/>
                    </a:moveTo>
                    <a:lnTo>
                      <a:pt x="94640" y="58650"/>
                    </a:lnTo>
                    <a:cubicBezTo>
                      <a:pt x="95240" y="47815"/>
                      <a:pt x="92133" y="37105"/>
                      <a:pt x="85811" y="28280"/>
                    </a:cubicBezTo>
                    <a:cubicBezTo>
                      <a:pt x="79631" y="21139"/>
                      <a:pt x="70521" y="17230"/>
                      <a:pt x="61091" y="17686"/>
                    </a:cubicBezTo>
                    <a:cubicBezTo>
                      <a:pt x="54876" y="17749"/>
                      <a:pt x="48767" y="19455"/>
                      <a:pt x="43434" y="22630"/>
                    </a:cubicBezTo>
                    <a:cubicBezTo>
                      <a:pt x="37608" y="25935"/>
                      <a:pt x="32805" y="30833"/>
                      <a:pt x="29662" y="36755"/>
                    </a:cubicBezTo>
                    <a:cubicBezTo>
                      <a:pt x="26025" y="43490"/>
                      <a:pt x="24083" y="51001"/>
                      <a:pt x="24012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BCB04E3-A092-4F2A-804A-7BFA436B661A}"/>
                  </a:ext>
                </a:extLst>
              </p:cNvPr>
              <p:cNvSpPr/>
              <p:nvPr/>
            </p:nvSpPr>
            <p:spPr>
              <a:xfrm>
                <a:off x="7830108" y="1509060"/>
                <a:ext cx="81576" cy="204857"/>
              </a:xfrm>
              <a:custGeom>
                <a:avLst/>
                <a:gdLst>
                  <a:gd name="connsiteX0" fmla="*/ -19 w 81575"/>
                  <a:gd name="connsiteY0" fmla="*/ 86549 h 204855"/>
                  <a:gd name="connsiteX1" fmla="*/ -19 w 81575"/>
                  <a:gd name="connsiteY1" fmla="*/ 68892 h 204855"/>
                  <a:gd name="connsiteX2" fmla="*/ 19403 w 81575"/>
                  <a:gd name="connsiteY2" fmla="*/ 68892 h 204855"/>
                  <a:gd name="connsiteX3" fmla="*/ 70608 w 81575"/>
                  <a:gd name="connsiteY3" fmla="*/ 68892 h 204855"/>
                  <a:gd name="connsiteX4" fmla="*/ 70608 w 81575"/>
                  <a:gd name="connsiteY4" fmla="*/ 86549 h 204855"/>
                  <a:gd name="connsiteX5" fmla="*/ 18344 w 81575"/>
                  <a:gd name="connsiteY5" fmla="*/ 204850 h 204855"/>
                  <a:gd name="connsiteX6" fmla="*/ 18344 w 81575"/>
                  <a:gd name="connsiteY6" fmla="*/ 45938 h 204855"/>
                  <a:gd name="connsiteX7" fmla="*/ 22581 w 81575"/>
                  <a:gd name="connsiteY7" fmla="*/ 21572 h 204855"/>
                  <a:gd name="connsiteX8" fmla="*/ 36001 w 81575"/>
                  <a:gd name="connsiteY8" fmla="*/ 6034 h 204855"/>
                  <a:gd name="connsiteX9" fmla="*/ 58601 w 81575"/>
                  <a:gd name="connsiteY9" fmla="*/ 383 h 204855"/>
                  <a:gd name="connsiteX10" fmla="*/ 70961 w 81575"/>
                  <a:gd name="connsiteY10" fmla="*/ 383 h 204855"/>
                  <a:gd name="connsiteX11" fmla="*/ 81556 w 81575"/>
                  <a:gd name="connsiteY11" fmla="*/ 3562 h 204855"/>
                  <a:gd name="connsiteX12" fmla="*/ 76258 w 81575"/>
                  <a:gd name="connsiteY12" fmla="*/ 20512 h 204855"/>
                  <a:gd name="connsiteX13" fmla="*/ 60720 w 81575"/>
                  <a:gd name="connsiteY13" fmla="*/ 18040 h 204855"/>
                  <a:gd name="connsiteX14" fmla="*/ 46595 w 81575"/>
                  <a:gd name="connsiteY14" fmla="*/ 24397 h 204855"/>
                  <a:gd name="connsiteX15" fmla="*/ 41651 w 81575"/>
                  <a:gd name="connsiteY15" fmla="*/ 44526 h 204855"/>
                  <a:gd name="connsiteX16" fmla="*/ 41651 w 81575"/>
                  <a:gd name="connsiteY16" fmla="*/ 203437 h 20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5" h="204855">
                    <a:moveTo>
                      <a:pt x="-19" y="86549"/>
                    </a:moveTo>
                    <a:lnTo>
                      <a:pt x="-19" y="68892"/>
                    </a:lnTo>
                    <a:lnTo>
                      <a:pt x="19403" y="68892"/>
                    </a:lnTo>
                    <a:lnTo>
                      <a:pt x="70608" y="68892"/>
                    </a:lnTo>
                    <a:lnTo>
                      <a:pt x="70608" y="86549"/>
                    </a:lnTo>
                    <a:close/>
                    <a:moveTo>
                      <a:pt x="18344" y="204850"/>
                    </a:moveTo>
                    <a:lnTo>
                      <a:pt x="18344" y="45938"/>
                    </a:lnTo>
                    <a:cubicBezTo>
                      <a:pt x="18203" y="37622"/>
                      <a:pt x="19615" y="29351"/>
                      <a:pt x="22581" y="21572"/>
                    </a:cubicBezTo>
                    <a:cubicBezTo>
                      <a:pt x="25230" y="15063"/>
                      <a:pt x="29962" y="9607"/>
                      <a:pt x="36001" y="6034"/>
                    </a:cubicBezTo>
                    <a:cubicBezTo>
                      <a:pt x="42816" y="1944"/>
                      <a:pt x="50656" y="-23"/>
                      <a:pt x="58601" y="383"/>
                    </a:cubicBezTo>
                    <a:cubicBezTo>
                      <a:pt x="62698" y="-136"/>
                      <a:pt x="66865" y="-136"/>
                      <a:pt x="70961" y="383"/>
                    </a:cubicBezTo>
                    <a:cubicBezTo>
                      <a:pt x="74599" y="1019"/>
                      <a:pt x="78165" y="2086"/>
                      <a:pt x="81556" y="3562"/>
                    </a:cubicBezTo>
                    <a:lnTo>
                      <a:pt x="76258" y="20512"/>
                    </a:lnTo>
                    <a:cubicBezTo>
                      <a:pt x="71244" y="18860"/>
                      <a:pt x="65982" y="18023"/>
                      <a:pt x="60720" y="18040"/>
                    </a:cubicBezTo>
                    <a:cubicBezTo>
                      <a:pt x="55247" y="17634"/>
                      <a:pt x="49914" y="20025"/>
                      <a:pt x="46595" y="24397"/>
                    </a:cubicBezTo>
                    <a:cubicBezTo>
                      <a:pt x="42958" y="30460"/>
                      <a:pt x="41262" y="37473"/>
                      <a:pt x="41651" y="44526"/>
                    </a:cubicBezTo>
                    <a:lnTo>
                      <a:pt x="41651" y="203437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B690D86-C6D2-4CA2-9912-3CBC213711DD}"/>
                  </a:ext>
                </a:extLst>
              </p:cNvPr>
              <p:cNvSpPr/>
              <p:nvPr/>
            </p:nvSpPr>
            <p:spPr>
              <a:xfrm>
                <a:off x="7913623" y="1572272"/>
                <a:ext cx="117329" cy="144593"/>
              </a:xfrm>
              <a:custGeom>
                <a:avLst/>
                <a:gdLst>
                  <a:gd name="connsiteX0" fmla="*/ 66193 w 117329"/>
                  <a:gd name="connsiteY0" fmla="*/ 144463 h 144591"/>
                  <a:gd name="connsiteX1" fmla="*/ 32646 w 117329"/>
                  <a:gd name="connsiteY1" fmla="*/ 135635 h 144591"/>
                  <a:gd name="connsiteX2" fmla="*/ 8985 w 117329"/>
                  <a:gd name="connsiteY2" fmla="*/ 111268 h 144591"/>
                  <a:gd name="connsiteX3" fmla="*/ 8985 w 117329"/>
                  <a:gd name="connsiteY3" fmla="*/ 33931 h 144591"/>
                  <a:gd name="connsiteX4" fmla="*/ 31939 w 117329"/>
                  <a:gd name="connsiteY4" fmla="*/ 8859 h 144591"/>
                  <a:gd name="connsiteX5" fmla="*/ 61602 w 117329"/>
                  <a:gd name="connsiteY5" fmla="*/ 30 h 144591"/>
                  <a:gd name="connsiteX6" fmla="*/ 91972 w 117329"/>
                  <a:gd name="connsiteY6" fmla="*/ 7799 h 144591"/>
                  <a:gd name="connsiteX7" fmla="*/ 110689 w 117329"/>
                  <a:gd name="connsiteY7" fmla="*/ 30400 h 144591"/>
                  <a:gd name="connsiteX8" fmla="*/ 117045 w 117329"/>
                  <a:gd name="connsiteY8" fmla="*/ 65714 h 144591"/>
                  <a:gd name="connsiteX9" fmla="*/ 117045 w 117329"/>
                  <a:gd name="connsiteY9" fmla="*/ 73130 h 144591"/>
                  <a:gd name="connsiteX10" fmla="*/ 117045 w 117329"/>
                  <a:gd name="connsiteY10" fmla="*/ 79486 h 144591"/>
                  <a:gd name="connsiteX11" fmla="*/ 24876 w 117329"/>
                  <a:gd name="connsiteY11" fmla="*/ 79486 h 144591"/>
                  <a:gd name="connsiteX12" fmla="*/ 31939 w 117329"/>
                  <a:gd name="connsiteY12" fmla="*/ 104206 h 144591"/>
                  <a:gd name="connsiteX13" fmla="*/ 47477 w 117329"/>
                  <a:gd name="connsiteY13" fmla="*/ 120450 h 144591"/>
                  <a:gd name="connsiteX14" fmla="*/ 70078 w 117329"/>
                  <a:gd name="connsiteY14" fmla="*/ 126453 h 144591"/>
                  <a:gd name="connsiteX15" fmla="*/ 88794 w 117329"/>
                  <a:gd name="connsiteY15" fmla="*/ 123628 h 144591"/>
                  <a:gd name="connsiteX16" fmla="*/ 104332 w 117329"/>
                  <a:gd name="connsiteY16" fmla="*/ 116212 h 144591"/>
                  <a:gd name="connsiteX17" fmla="*/ 112808 w 117329"/>
                  <a:gd name="connsiteY17" fmla="*/ 131397 h 144591"/>
                  <a:gd name="connsiteX18" fmla="*/ 92679 w 117329"/>
                  <a:gd name="connsiteY18" fmla="*/ 141638 h 144591"/>
                  <a:gd name="connsiteX19" fmla="*/ 66193 w 117329"/>
                  <a:gd name="connsiteY19" fmla="*/ 144463 h 144591"/>
                  <a:gd name="connsiteX20" fmla="*/ 23817 w 117329"/>
                  <a:gd name="connsiteY20" fmla="*/ 58651 h 144591"/>
                  <a:gd name="connsiteX21" fmla="*/ 94445 w 117329"/>
                  <a:gd name="connsiteY21" fmla="*/ 58651 h 144591"/>
                  <a:gd name="connsiteX22" fmla="*/ 85969 w 117329"/>
                  <a:gd name="connsiteY22" fmla="*/ 28281 h 144591"/>
                  <a:gd name="connsiteX23" fmla="*/ 61250 w 117329"/>
                  <a:gd name="connsiteY23" fmla="*/ 17687 h 144591"/>
                  <a:gd name="connsiteX24" fmla="*/ 43593 w 117329"/>
                  <a:gd name="connsiteY24" fmla="*/ 22631 h 144591"/>
                  <a:gd name="connsiteX25" fmla="*/ 29467 w 117329"/>
                  <a:gd name="connsiteY25" fmla="*/ 36756 h 144591"/>
                  <a:gd name="connsiteX26" fmla="*/ 23817 w 117329"/>
                  <a:gd name="connsiteY26" fmla="*/ 58651 h 144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29" h="144591">
                    <a:moveTo>
                      <a:pt x="66193" y="144463"/>
                    </a:moveTo>
                    <a:cubicBezTo>
                      <a:pt x="54399" y="144689"/>
                      <a:pt x="42781" y="141631"/>
                      <a:pt x="32646" y="135635"/>
                    </a:cubicBezTo>
                    <a:cubicBezTo>
                      <a:pt x="22687" y="129836"/>
                      <a:pt x="14494" y="121407"/>
                      <a:pt x="8985" y="111268"/>
                    </a:cubicBezTo>
                    <a:cubicBezTo>
                      <a:pt x="-3021" y="86884"/>
                      <a:pt x="-3021" y="58315"/>
                      <a:pt x="8985" y="33931"/>
                    </a:cubicBezTo>
                    <a:cubicBezTo>
                      <a:pt x="14318" y="23715"/>
                      <a:pt x="22228" y="15070"/>
                      <a:pt x="31939" y="8859"/>
                    </a:cubicBezTo>
                    <a:cubicBezTo>
                      <a:pt x="40768" y="3124"/>
                      <a:pt x="51079" y="58"/>
                      <a:pt x="61602" y="30"/>
                    </a:cubicBezTo>
                    <a:cubicBezTo>
                      <a:pt x="72267" y="-355"/>
                      <a:pt x="82791" y="2343"/>
                      <a:pt x="91972" y="7799"/>
                    </a:cubicBezTo>
                    <a:cubicBezTo>
                      <a:pt x="100165" y="13464"/>
                      <a:pt x="106663" y="21286"/>
                      <a:pt x="110689" y="30400"/>
                    </a:cubicBezTo>
                    <a:cubicBezTo>
                      <a:pt x="115315" y="41584"/>
                      <a:pt x="117469" y="53622"/>
                      <a:pt x="117045" y="65714"/>
                    </a:cubicBezTo>
                    <a:cubicBezTo>
                      <a:pt x="117222" y="68182"/>
                      <a:pt x="117222" y="70661"/>
                      <a:pt x="117045" y="73130"/>
                    </a:cubicBezTo>
                    <a:cubicBezTo>
                      <a:pt x="117398" y="75234"/>
                      <a:pt x="117398" y="77381"/>
                      <a:pt x="117045" y="79486"/>
                    </a:cubicBezTo>
                    <a:lnTo>
                      <a:pt x="24876" y="79486"/>
                    </a:lnTo>
                    <a:cubicBezTo>
                      <a:pt x="25583" y="88113"/>
                      <a:pt x="27984" y="96514"/>
                      <a:pt x="31939" y="104206"/>
                    </a:cubicBezTo>
                    <a:cubicBezTo>
                      <a:pt x="35576" y="110901"/>
                      <a:pt x="40944" y="116505"/>
                      <a:pt x="47477" y="120450"/>
                    </a:cubicBezTo>
                    <a:cubicBezTo>
                      <a:pt x="54258" y="124642"/>
                      <a:pt x="62132" y="126732"/>
                      <a:pt x="70078" y="126453"/>
                    </a:cubicBezTo>
                    <a:cubicBezTo>
                      <a:pt x="76435" y="126605"/>
                      <a:pt x="82755" y="125648"/>
                      <a:pt x="88794" y="123628"/>
                    </a:cubicBezTo>
                    <a:cubicBezTo>
                      <a:pt x="94303" y="121951"/>
                      <a:pt x="99565" y="119451"/>
                      <a:pt x="104332" y="116212"/>
                    </a:cubicBezTo>
                    <a:lnTo>
                      <a:pt x="112808" y="131397"/>
                    </a:lnTo>
                    <a:cubicBezTo>
                      <a:pt x="106628" y="135776"/>
                      <a:pt x="99848" y="139226"/>
                      <a:pt x="92679" y="141638"/>
                    </a:cubicBezTo>
                    <a:cubicBezTo>
                      <a:pt x="84062" y="143994"/>
                      <a:pt x="75128" y="144947"/>
                      <a:pt x="66193" y="144463"/>
                    </a:cubicBezTo>
                    <a:close/>
                    <a:moveTo>
                      <a:pt x="23817" y="58651"/>
                    </a:moveTo>
                    <a:lnTo>
                      <a:pt x="94445" y="58651"/>
                    </a:lnTo>
                    <a:cubicBezTo>
                      <a:pt x="95151" y="47859"/>
                      <a:pt x="92149" y="37148"/>
                      <a:pt x="85969" y="28281"/>
                    </a:cubicBezTo>
                    <a:cubicBezTo>
                      <a:pt x="79789" y="21141"/>
                      <a:pt x="70678" y="17232"/>
                      <a:pt x="61250" y="17687"/>
                    </a:cubicBezTo>
                    <a:cubicBezTo>
                      <a:pt x="55035" y="17751"/>
                      <a:pt x="48925" y="19456"/>
                      <a:pt x="43593" y="22631"/>
                    </a:cubicBezTo>
                    <a:cubicBezTo>
                      <a:pt x="37731" y="26014"/>
                      <a:pt x="32857" y="30887"/>
                      <a:pt x="29467" y="36756"/>
                    </a:cubicBezTo>
                    <a:cubicBezTo>
                      <a:pt x="26148" y="43607"/>
                      <a:pt x="24241" y="51048"/>
                      <a:pt x="23817" y="586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49E2567-5DCC-4099-B44B-EB6EA2D27CC1}"/>
                  </a:ext>
                </a:extLst>
              </p:cNvPr>
              <p:cNvSpPr/>
              <p:nvPr/>
            </p:nvSpPr>
            <p:spPr>
              <a:xfrm>
                <a:off x="8054295" y="1572626"/>
                <a:ext cx="108823" cy="144123"/>
              </a:xfrm>
              <a:custGeom>
                <a:avLst/>
                <a:gdLst>
                  <a:gd name="connsiteX0" fmla="*/ 64309 w 108823"/>
                  <a:gd name="connsiteY0" fmla="*/ 144109 h 144122"/>
                  <a:gd name="connsiteX1" fmla="*/ 31467 w 108823"/>
                  <a:gd name="connsiteY1" fmla="*/ 135633 h 144122"/>
                  <a:gd name="connsiteX2" fmla="*/ 8513 w 108823"/>
                  <a:gd name="connsiteY2" fmla="*/ 110914 h 144122"/>
                  <a:gd name="connsiteX3" fmla="*/ 37 w 108823"/>
                  <a:gd name="connsiteY3" fmla="*/ 72422 h 144122"/>
                  <a:gd name="connsiteX4" fmla="*/ 9219 w 108823"/>
                  <a:gd name="connsiteY4" fmla="*/ 32870 h 144122"/>
                  <a:gd name="connsiteX5" fmla="*/ 33585 w 108823"/>
                  <a:gd name="connsiteY5" fmla="*/ 8504 h 144122"/>
                  <a:gd name="connsiteX6" fmla="*/ 66074 w 108823"/>
                  <a:gd name="connsiteY6" fmla="*/ 29 h 144122"/>
                  <a:gd name="connsiteX7" fmla="*/ 89381 w 108823"/>
                  <a:gd name="connsiteY7" fmla="*/ 4619 h 144122"/>
                  <a:gd name="connsiteX8" fmla="*/ 106331 w 108823"/>
                  <a:gd name="connsiteY8" fmla="*/ 15920 h 144122"/>
                  <a:gd name="connsiteX9" fmla="*/ 94678 w 108823"/>
                  <a:gd name="connsiteY9" fmla="*/ 30752 h 144122"/>
                  <a:gd name="connsiteX10" fmla="*/ 82318 w 108823"/>
                  <a:gd name="connsiteY10" fmla="*/ 22276 h 144122"/>
                  <a:gd name="connsiteX11" fmla="*/ 66780 w 108823"/>
                  <a:gd name="connsiteY11" fmla="*/ 19098 h 144122"/>
                  <a:gd name="connsiteX12" fmla="*/ 44886 w 108823"/>
                  <a:gd name="connsiteY12" fmla="*/ 25808 h 144122"/>
                  <a:gd name="connsiteX13" fmla="*/ 29701 w 108823"/>
                  <a:gd name="connsiteY13" fmla="*/ 44524 h 144122"/>
                  <a:gd name="connsiteX14" fmla="*/ 24051 w 108823"/>
                  <a:gd name="connsiteY14" fmla="*/ 72422 h 144122"/>
                  <a:gd name="connsiteX15" fmla="*/ 29348 w 108823"/>
                  <a:gd name="connsiteY15" fmla="*/ 99613 h 144122"/>
                  <a:gd name="connsiteX16" fmla="*/ 44180 w 108823"/>
                  <a:gd name="connsiteY16" fmla="*/ 118330 h 144122"/>
                  <a:gd name="connsiteX17" fmla="*/ 66427 w 108823"/>
                  <a:gd name="connsiteY17" fmla="*/ 124686 h 144122"/>
                  <a:gd name="connsiteX18" fmla="*/ 84437 w 108823"/>
                  <a:gd name="connsiteY18" fmla="*/ 121155 h 144122"/>
                  <a:gd name="connsiteX19" fmla="*/ 98562 w 108823"/>
                  <a:gd name="connsiteY19" fmla="*/ 111973 h 144122"/>
                  <a:gd name="connsiteX20" fmla="*/ 108804 w 108823"/>
                  <a:gd name="connsiteY20" fmla="*/ 126452 h 144122"/>
                  <a:gd name="connsiteX21" fmla="*/ 87969 w 108823"/>
                  <a:gd name="connsiteY21" fmla="*/ 139518 h 144122"/>
                  <a:gd name="connsiteX22" fmla="*/ 64309 w 108823"/>
                  <a:gd name="connsiteY22" fmla="*/ 144109 h 14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823" h="144122">
                    <a:moveTo>
                      <a:pt x="64309" y="144109"/>
                    </a:moveTo>
                    <a:cubicBezTo>
                      <a:pt x="52796" y="144292"/>
                      <a:pt x="41461" y="141365"/>
                      <a:pt x="31467" y="135633"/>
                    </a:cubicBezTo>
                    <a:cubicBezTo>
                      <a:pt x="21543" y="129852"/>
                      <a:pt x="13527" y="121250"/>
                      <a:pt x="8513" y="110914"/>
                    </a:cubicBezTo>
                    <a:cubicBezTo>
                      <a:pt x="2580" y="98967"/>
                      <a:pt x="-316" y="85753"/>
                      <a:pt x="37" y="72422"/>
                    </a:cubicBezTo>
                    <a:cubicBezTo>
                      <a:pt x="-492" y="58653"/>
                      <a:pt x="2686" y="44994"/>
                      <a:pt x="9219" y="32870"/>
                    </a:cubicBezTo>
                    <a:cubicBezTo>
                      <a:pt x="14869" y="22615"/>
                      <a:pt x="23345" y="14168"/>
                      <a:pt x="33585" y="8504"/>
                    </a:cubicBezTo>
                    <a:cubicBezTo>
                      <a:pt x="43473" y="2864"/>
                      <a:pt x="54703" y="-60"/>
                      <a:pt x="66074" y="29"/>
                    </a:cubicBezTo>
                    <a:cubicBezTo>
                      <a:pt x="74090" y="-264"/>
                      <a:pt x="82071" y="1307"/>
                      <a:pt x="89381" y="4619"/>
                    </a:cubicBezTo>
                    <a:cubicBezTo>
                      <a:pt x="95455" y="7678"/>
                      <a:pt x="101176" y="11474"/>
                      <a:pt x="106331" y="15920"/>
                    </a:cubicBezTo>
                    <a:lnTo>
                      <a:pt x="94678" y="30752"/>
                    </a:lnTo>
                    <a:cubicBezTo>
                      <a:pt x="90970" y="27376"/>
                      <a:pt x="86803" y="24526"/>
                      <a:pt x="82318" y="22276"/>
                    </a:cubicBezTo>
                    <a:cubicBezTo>
                      <a:pt x="77445" y="20052"/>
                      <a:pt x="72148" y="18967"/>
                      <a:pt x="66780" y="19098"/>
                    </a:cubicBezTo>
                    <a:cubicBezTo>
                      <a:pt x="58941" y="18840"/>
                      <a:pt x="51242" y="21203"/>
                      <a:pt x="44886" y="25808"/>
                    </a:cubicBezTo>
                    <a:cubicBezTo>
                      <a:pt x="38211" y="30529"/>
                      <a:pt x="32950" y="37006"/>
                      <a:pt x="29701" y="44524"/>
                    </a:cubicBezTo>
                    <a:cubicBezTo>
                      <a:pt x="25746" y="53278"/>
                      <a:pt x="23804" y="62816"/>
                      <a:pt x="24051" y="72422"/>
                    </a:cubicBezTo>
                    <a:cubicBezTo>
                      <a:pt x="23874" y="81759"/>
                      <a:pt x="25675" y="91029"/>
                      <a:pt x="29348" y="99613"/>
                    </a:cubicBezTo>
                    <a:cubicBezTo>
                      <a:pt x="32455" y="107107"/>
                      <a:pt x="37611" y="113587"/>
                      <a:pt x="44180" y="118330"/>
                    </a:cubicBezTo>
                    <a:cubicBezTo>
                      <a:pt x="50819" y="122599"/>
                      <a:pt x="58552" y="124810"/>
                      <a:pt x="66427" y="124686"/>
                    </a:cubicBezTo>
                    <a:cubicBezTo>
                      <a:pt x="72607" y="124785"/>
                      <a:pt x="78752" y="123581"/>
                      <a:pt x="84437" y="121155"/>
                    </a:cubicBezTo>
                    <a:cubicBezTo>
                      <a:pt x="89452" y="118591"/>
                      <a:pt x="94184" y="115515"/>
                      <a:pt x="98562" y="111973"/>
                    </a:cubicBezTo>
                    <a:lnTo>
                      <a:pt x="108804" y="126452"/>
                    </a:lnTo>
                    <a:cubicBezTo>
                      <a:pt x="102765" y="132102"/>
                      <a:pt x="95702" y="136537"/>
                      <a:pt x="87969" y="139518"/>
                    </a:cubicBezTo>
                    <a:cubicBezTo>
                      <a:pt x="80482" y="142661"/>
                      <a:pt x="72431" y="144225"/>
                      <a:pt x="64309" y="1441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DA3F6CB-A958-4450-A4FC-A7F67B13F4CB}"/>
                  </a:ext>
                </a:extLst>
              </p:cNvPr>
              <p:cNvSpPr/>
              <p:nvPr/>
            </p:nvSpPr>
            <p:spPr>
              <a:xfrm>
                <a:off x="8175125" y="1537347"/>
                <a:ext cx="85460" cy="179800"/>
              </a:xfrm>
              <a:custGeom>
                <a:avLst/>
                <a:gdLst>
                  <a:gd name="connsiteX0" fmla="*/ 59661 w 85459"/>
                  <a:gd name="connsiteY0" fmla="*/ 179388 h 179798"/>
                  <a:gd name="connsiteX1" fmla="*/ 28938 w 85459"/>
                  <a:gd name="connsiteY1" fmla="*/ 166675 h 179798"/>
                  <a:gd name="connsiteX2" fmla="*/ 20463 w 85459"/>
                  <a:gd name="connsiteY2" fmla="*/ 133127 h 179798"/>
                  <a:gd name="connsiteX3" fmla="*/ 20463 w 85459"/>
                  <a:gd name="connsiteY3" fmla="*/ 58262 h 179798"/>
                  <a:gd name="connsiteX4" fmla="*/ -19 w 85459"/>
                  <a:gd name="connsiteY4" fmla="*/ 58262 h 179798"/>
                  <a:gd name="connsiteX5" fmla="*/ -19 w 85459"/>
                  <a:gd name="connsiteY5" fmla="*/ 40605 h 179798"/>
                  <a:gd name="connsiteX6" fmla="*/ 21522 w 85459"/>
                  <a:gd name="connsiteY6" fmla="*/ 40605 h 179798"/>
                  <a:gd name="connsiteX7" fmla="*/ 24347 w 85459"/>
                  <a:gd name="connsiteY7" fmla="*/ -6 h 179798"/>
                  <a:gd name="connsiteX8" fmla="*/ 43770 w 85459"/>
                  <a:gd name="connsiteY8" fmla="*/ -6 h 179798"/>
                  <a:gd name="connsiteX9" fmla="*/ 43770 w 85459"/>
                  <a:gd name="connsiteY9" fmla="*/ 40605 h 179798"/>
                  <a:gd name="connsiteX10" fmla="*/ 81202 w 85459"/>
                  <a:gd name="connsiteY10" fmla="*/ 40605 h 179798"/>
                  <a:gd name="connsiteX11" fmla="*/ 81202 w 85459"/>
                  <a:gd name="connsiteY11" fmla="*/ 58262 h 179798"/>
                  <a:gd name="connsiteX12" fmla="*/ 43770 w 85459"/>
                  <a:gd name="connsiteY12" fmla="*/ 58262 h 179798"/>
                  <a:gd name="connsiteX13" fmla="*/ 43770 w 85459"/>
                  <a:gd name="connsiteY13" fmla="*/ 134539 h 179798"/>
                  <a:gd name="connsiteX14" fmla="*/ 48360 w 85459"/>
                  <a:gd name="connsiteY14" fmla="*/ 153962 h 179798"/>
                  <a:gd name="connsiteX15" fmla="*/ 64958 w 85459"/>
                  <a:gd name="connsiteY15" fmla="*/ 161025 h 179798"/>
                  <a:gd name="connsiteX16" fmla="*/ 72727 w 85459"/>
                  <a:gd name="connsiteY16" fmla="*/ 161025 h 179798"/>
                  <a:gd name="connsiteX17" fmla="*/ 80496 w 85459"/>
                  <a:gd name="connsiteY17" fmla="*/ 158553 h 179798"/>
                  <a:gd name="connsiteX18" fmla="*/ 85440 w 85459"/>
                  <a:gd name="connsiteY18" fmla="*/ 175503 h 179798"/>
                  <a:gd name="connsiteX19" fmla="*/ 73080 w 85459"/>
                  <a:gd name="connsiteY19" fmla="*/ 179388 h 179798"/>
                  <a:gd name="connsiteX20" fmla="*/ 59661 w 85459"/>
                  <a:gd name="connsiteY20" fmla="*/ 179388 h 179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79798">
                    <a:moveTo>
                      <a:pt x="59661" y="179388"/>
                    </a:moveTo>
                    <a:cubicBezTo>
                      <a:pt x="47937" y="180539"/>
                      <a:pt x="36424" y="175772"/>
                      <a:pt x="28938" y="166675"/>
                    </a:cubicBezTo>
                    <a:cubicBezTo>
                      <a:pt x="22864" y="156575"/>
                      <a:pt x="19897" y="144900"/>
                      <a:pt x="20463" y="133127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8262"/>
                    </a:lnTo>
                    <a:lnTo>
                      <a:pt x="43770" y="58262"/>
                    </a:lnTo>
                    <a:lnTo>
                      <a:pt x="43770" y="134539"/>
                    </a:lnTo>
                    <a:cubicBezTo>
                      <a:pt x="43416" y="141319"/>
                      <a:pt x="45006" y="148064"/>
                      <a:pt x="48360" y="153962"/>
                    </a:cubicBezTo>
                    <a:cubicBezTo>
                      <a:pt x="52245" y="159118"/>
                      <a:pt x="58566" y="161808"/>
                      <a:pt x="64958" y="161025"/>
                    </a:cubicBezTo>
                    <a:lnTo>
                      <a:pt x="72727" y="161025"/>
                    </a:lnTo>
                    <a:cubicBezTo>
                      <a:pt x="75411" y="160576"/>
                      <a:pt x="78024" y="159743"/>
                      <a:pt x="80496" y="158553"/>
                    </a:cubicBezTo>
                    <a:lnTo>
                      <a:pt x="85440" y="175503"/>
                    </a:lnTo>
                    <a:cubicBezTo>
                      <a:pt x="81449" y="177173"/>
                      <a:pt x="77318" y="178473"/>
                      <a:pt x="73080" y="179388"/>
                    </a:cubicBezTo>
                    <a:cubicBezTo>
                      <a:pt x="68630" y="179928"/>
                      <a:pt x="64111" y="179928"/>
                      <a:pt x="59661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D919109-BF60-464A-A103-BEBA0DDF0C24}"/>
                  </a:ext>
                </a:extLst>
              </p:cNvPr>
              <p:cNvSpPr/>
              <p:nvPr/>
            </p:nvSpPr>
            <p:spPr>
              <a:xfrm>
                <a:off x="8342511" y="1572634"/>
                <a:ext cx="119395" cy="199549"/>
              </a:xfrm>
              <a:custGeom>
                <a:avLst/>
                <a:gdLst>
                  <a:gd name="connsiteX0" fmla="*/ -19 w 119394"/>
                  <a:gd name="connsiteY0" fmla="*/ 199543 h 199548"/>
                  <a:gd name="connsiteX1" fmla="*/ -19 w 119394"/>
                  <a:gd name="connsiteY1" fmla="*/ 3198 h 199548"/>
                  <a:gd name="connsiteX2" fmla="*/ 19050 w 119394"/>
                  <a:gd name="connsiteY2" fmla="*/ 3198 h 199548"/>
                  <a:gd name="connsiteX3" fmla="*/ 21168 w 119394"/>
                  <a:gd name="connsiteY3" fmla="*/ 19090 h 199548"/>
                  <a:gd name="connsiteX4" fmla="*/ 21168 w 119394"/>
                  <a:gd name="connsiteY4" fmla="*/ 19090 h 199548"/>
                  <a:gd name="connsiteX5" fmla="*/ 42004 w 119394"/>
                  <a:gd name="connsiteY5" fmla="*/ 5670 h 199548"/>
                  <a:gd name="connsiteX6" fmla="*/ 64958 w 119394"/>
                  <a:gd name="connsiteY6" fmla="*/ 20 h 199548"/>
                  <a:gd name="connsiteX7" fmla="*/ 94621 w 119394"/>
                  <a:gd name="connsiteY7" fmla="*/ 8496 h 199548"/>
                  <a:gd name="connsiteX8" fmla="*/ 112984 w 119394"/>
                  <a:gd name="connsiteY8" fmla="*/ 32862 h 199548"/>
                  <a:gd name="connsiteX9" fmla="*/ 119340 w 119394"/>
                  <a:gd name="connsiteY9" fmla="*/ 68176 h 199548"/>
                  <a:gd name="connsiteX10" fmla="*/ 110866 w 119394"/>
                  <a:gd name="connsiteY10" fmla="*/ 108080 h 199548"/>
                  <a:gd name="connsiteX11" fmla="*/ 88971 w 119394"/>
                  <a:gd name="connsiteY11" fmla="*/ 133506 h 199548"/>
                  <a:gd name="connsiteX12" fmla="*/ 60014 w 119394"/>
                  <a:gd name="connsiteY12" fmla="*/ 142334 h 199548"/>
                  <a:gd name="connsiteX13" fmla="*/ 40945 w 119394"/>
                  <a:gd name="connsiteY13" fmla="*/ 138097 h 199548"/>
                  <a:gd name="connsiteX14" fmla="*/ 21875 w 119394"/>
                  <a:gd name="connsiteY14" fmla="*/ 126443 h 199548"/>
                  <a:gd name="connsiteX15" fmla="*/ 21875 w 119394"/>
                  <a:gd name="connsiteY15" fmla="*/ 197071 h 199548"/>
                  <a:gd name="connsiteX16" fmla="*/ 56836 w 119394"/>
                  <a:gd name="connsiteY16" fmla="*/ 125737 h 199548"/>
                  <a:gd name="connsiteX17" fmla="*/ 76964 w 119394"/>
                  <a:gd name="connsiteY17" fmla="*/ 119027 h 199548"/>
                  <a:gd name="connsiteX18" fmla="*/ 90736 w 119394"/>
                  <a:gd name="connsiteY18" fmla="*/ 100311 h 199548"/>
                  <a:gd name="connsiteX19" fmla="*/ 96034 w 119394"/>
                  <a:gd name="connsiteY19" fmla="*/ 71001 h 199548"/>
                  <a:gd name="connsiteX20" fmla="*/ 92149 w 119394"/>
                  <a:gd name="connsiteY20" fmla="*/ 44515 h 199548"/>
                  <a:gd name="connsiteX21" fmla="*/ 80849 w 119394"/>
                  <a:gd name="connsiteY21" fmla="*/ 26859 h 199548"/>
                  <a:gd name="connsiteX22" fmla="*/ 59661 w 119394"/>
                  <a:gd name="connsiteY22" fmla="*/ 20502 h 199548"/>
                  <a:gd name="connsiteX23" fmla="*/ 42357 w 119394"/>
                  <a:gd name="connsiteY23" fmla="*/ 25093 h 199548"/>
                  <a:gd name="connsiteX24" fmla="*/ 22934 w 119394"/>
                  <a:gd name="connsiteY24" fmla="*/ 39218 h 199548"/>
                  <a:gd name="connsiteX25" fmla="*/ 22934 w 119394"/>
                  <a:gd name="connsiteY25" fmla="*/ 109846 h 199548"/>
                  <a:gd name="connsiteX26" fmla="*/ 41297 w 119394"/>
                  <a:gd name="connsiteY26" fmla="*/ 120793 h 199548"/>
                  <a:gd name="connsiteX27" fmla="*/ 56836 w 119394"/>
                  <a:gd name="connsiteY27" fmla="*/ 124678 h 19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394" h="199548">
                    <a:moveTo>
                      <a:pt x="-19" y="199543"/>
                    </a:moveTo>
                    <a:lnTo>
                      <a:pt x="-19" y="3198"/>
                    </a:lnTo>
                    <a:lnTo>
                      <a:pt x="19050" y="3198"/>
                    </a:lnTo>
                    <a:lnTo>
                      <a:pt x="21168" y="19090"/>
                    </a:lnTo>
                    <a:lnTo>
                      <a:pt x="21168" y="19090"/>
                    </a:lnTo>
                    <a:cubicBezTo>
                      <a:pt x="27560" y="13817"/>
                      <a:pt x="34553" y="9311"/>
                      <a:pt x="42004" y="5670"/>
                    </a:cubicBezTo>
                    <a:cubicBezTo>
                      <a:pt x="49067" y="1945"/>
                      <a:pt x="56977" y="6"/>
                      <a:pt x="64958" y="20"/>
                    </a:cubicBezTo>
                    <a:cubicBezTo>
                      <a:pt x="75481" y="-319"/>
                      <a:pt x="85863" y="2644"/>
                      <a:pt x="94621" y="8496"/>
                    </a:cubicBezTo>
                    <a:cubicBezTo>
                      <a:pt x="102955" y="14686"/>
                      <a:pt x="109347" y="23144"/>
                      <a:pt x="112984" y="32862"/>
                    </a:cubicBezTo>
                    <a:cubicBezTo>
                      <a:pt x="117222" y="44152"/>
                      <a:pt x="119376" y="56116"/>
                      <a:pt x="119340" y="68176"/>
                    </a:cubicBezTo>
                    <a:cubicBezTo>
                      <a:pt x="119729" y="81962"/>
                      <a:pt x="116833" y="95643"/>
                      <a:pt x="110866" y="108080"/>
                    </a:cubicBezTo>
                    <a:cubicBezTo>
                      <a:pt x="106027" y="118402"/>
                      <a:pt x="98471" y="127199"/>
                      <a:pt x="88971" y="133506"/>
                    </a:cubicBezTo>
                    <a:cubicBezTo>
                      <a:pt x="80425" y="139319"/>
                      <a:pt x="70326" y="142398"/>
                      <a:pt x="60014" y="142334"/>
                    </a:cubicBezTo>
                    <a:cubicBezTo>
                      <a:pt x="53445" y="142285"/>
                      <a:pt x="46912" y="140841"/>
                      <a:pt x="40945" y="138097"/>
                    </a:cubicBezTo>
                    <a:cubicBezTo>
                      <a:pt x="34129" y="135000"/>
                      <a:pt x="27737" y="131087"/>
                      <a:pt x="21875" y="126443"/>
                    </a:cubicBezTo>
                    <a:lnTo>
                      <a:pt x="21875" y="197071"/>
                    </a:lnTo>
                    <a:close/>
                    <a:moveTo>
                      <a:pt x="56836" y="125737"/>
                    </a:moveTo>
                    <a:cubicBezTo>
                      <a:pt x="64110" y="125843"/>
                      <a:pt x="71208" y="123477"/>
                      <a:pt x="76964" y="119027"/>
                    </a:cubicBezTo>
                    <a:cubicBezTo>
                      <a:pt x="83285" y="114278"/>
                      <a:pt x="88088" y="107769"/>
                      <a:pt x="90736" y="100311"/>
                    </a:cubicBezTo>
                    <a:cubicBezTo>
                      <a:pt x="94480" y="91002"/>
                      <a:pt x="96281" y="81030"/>
                      <a:pt x="96034" y="71001"/>
                    </a:cubicBezTo>
                    <a:cubicBezTo>
                      <a:pt x="96104" y="62024"/>
                      <a:pt x="94798" y="53090"/>
                      <a:pt x="92149" y="44515"/>
                    </a:cubicBezTo>
                    <a:cubicBezTo>
                      <a:pt x="90066" y="37714"/>
                      <a:pt x="86146" y="31608"/>
                      <a:pt x="80849" y="26859"/>
                    </a:cubicBezTo>
                    <a:cubicBezTo>
                      <a:pt x="74740" y="22353"/>
                      <a:pt x="67253" y="20107"/>
                      <a:pt x="59661" y="20502"/>
                    </a:cubicBezTo>
                    <a:cubicBezTo>
                      <a:pt x="53586" y="20520"/>
                      <a:pt x="47619" y="22102"/>
                      <a:pt x="42357" y="25093"/>
                    </a:cubicBezTo>
                    <a:cubicBezTo>
                      <a:pt x="35329" y="28992"/>
                      <a:pt x="28796" y="33734"/>
                      <a:pt x="22934" y="39218"/>
                    </a:cubicBezTo>
                    <a:lnTo>
                      <a:pt x="22934" y="109846"/>
                    </a:lnTo>
                    <a:cubicBezTo>
                      <a:pt x="28408" y="114493"/>
                      <a:pt x="34623" y="118194"/>
                      <a:pt x="41297" y="120793"/>
                    </a:cubicBezTo>
                    <a:cubicBezTo>
                      <a:pt x="46171" y="123145"/>
                      <a:pt x="51433" y="124466"/>
                      <a:pt x="56836" y="124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6008271-7DA3-4C12-AEF1-A205D9F87642}"/>
                  </a:ext>
                </a:extLst>
              </p:cNvPr>
              <p:cNvSpPr/>
              <p:nvPr/>
            </p:nvSpPr>
            <p:spPr>
              <a:xfrm>
                <a:off x="8499304" y="1572660"/>
                <a:ext cx="73805" cy="141962"/>
              </a:xfrm>
              <a:custGeom>
                <a:avLst/>
                <a:gdLst>
                  <a:gd name="connsiteX0" fmla="*/ -19 w 73805"/>
                  <a:gd name="connsiteY0" fmla="*/ 140543 h 141961"/>
                  <a:gd name="connsiteX1" fmla="*/ -19 w 73805"/>
                  <a:gd name="connsiteY1" fmla="*/ 3172 h 141961"/>
                  <a:gd name="connsiteX2" fmla="*/ 17990 w 73805"/>
                  <a:gd name="connsiteY2" fmla="*/ 3172 h 141961"/>
                  <a:gd name="connsiteX3" fmla="*/ 20109 w 73805"/>
                  <a:gd name="connsiteY3" fmla="*/ 28245 h 141961"/>
                  <a:gd name="connsiteX4" fmla="*/ 20109 w 73805"/>
                  <a:gd name="connsiteY4" fmla="*/ 28245 h 141961"/>
                  <a:gd name="connsiteX5" fmla="*/ 37413 w 73805"/>
                  <a:gd name="connsiteY5" fmla="*/ 7410 h 141961"/>
                  <a:gd name="connsiteX6" fmla="*/ 58954 w 73805"/>
                  <a:gd name="connsiteY6" fmla="*/ -6 h 141961"/>
                  <a:gd name="connsiteX7" fmla="*/ 67076 w 73805"/>
                  <a:gd name="connsiteY7" fmla="*/ -6 h 141961"/>
                  <a:gd name="connsiteX8" fmla="*/ 73786 w 73805"/>
                  <a:gd name="connsiteY8" fmla="*/ 2466 h 141961"/>
                  <a:gd name="connsiteX9" fmla="*/ 68842 w 73805"/>
                  <a:gd name="connsiteY9" fmla="*/ 22242 h 141961"/>
                  <a:gd name="connsiteX10" fmla="*/ 62839 w 73805"/>
                  <a:gd name="connsiteY10" fmla="*/ 22242 h 141961"/>
                  <a:gd name="connsiteX11" fmla="*/ 56129 w 73805"/>
                  <a:gd name="connsiteY11" fmla="*/ 22242 h 141961"/>
                  <a:gd name="connsiteX12" fmla="*/ 37766 w 73805"/>
                  <a:gd name="connsiteY12" fmla="*/ 29304 h 141961"/>
                  <a:gd name="connsiteX13" fmla="*/ 21168 w 73805"/>
                  <a:gd name="connsiteY13" fmla="*/ 54024 h 141961"/>
                  <a:gd name="connsiteX14" fmla="*/ 21168 w 73805"/>
                  <a:gd name="connsiteY14" fmla="*/ 141955 h 14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3805" h="141961">
                    <a:moveTo>
                      <a:pt x="-19" y="140543"/>
                    </a:moveTo>
                    <a:lnTo>
                      <a:pt x="-19" y="3172"/>
                    </a:lnTo>
                    <a:lnTo>
                      <a:pt x="17990" y="3172"/>
                    </a:lnTo>
                    <a:lnTo>
                      <a:pt x="20109" y="28245"/>
                    </a:lnTo>
                    <a:lnTo>
                      <a:pt x="20109" y="28245"/>
                    </a:lnTo>
                    <a:cubicBezTo>
                      <a:pt x="24312" y="20137"/>
                      <a:pt x="30209" y="13032"/>
                      <a:pt x="37413" y="7410"/>
                    </a:cubicBezTo>
                    <a:cubicBezTo>
                      <a:pt x="43593" y="2625"/>
                      <a:pt x="51150" y="19"/>
                      <a:pt x="58954" y="-6"/>
                    </a:cubicBezTo>
                    <a:lnTo>
                      <a:pt x="67076" y="-6"/>
                    </a:lnTo>
                    <a:lnTo>
                      <a:pt x="73786" y="2466"/>
                    </a:lnTo>
                    <a:lnTo>
                      <a:pt x="68842" y="22242"/>
                    </a:lnTo>
                    <a:lnTo>
                      <a:pt x="62839" y="22242"/>
                    </a:lnTo>
                    <a:lnTo>
                      <a:pt x="56129" y="22242"/>
                    </a:lnTo>
                    <a:cubicBezTo>
                      <a:pt x="49419" y="22595"/>
                      <a:pt x="42992" y="25067"/>
                      <a:pt x="37766" y="29304"/>
                    </a:cubicBezTo>
                    <a:cubicBezTo>
                      <a:pt x="30174" y="35958"/>
                      <a:pt x="24453" y="44479"/>
                      <a:pt x="21168" y="54024"/>
                    </a:cubicBezTo>
                    <a:lnTo>
                      <a:pt x="21168" y="141955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196673B-CE7C-4FDF-9F15-E06D2BF52092}"/>
                  </a:ext>
                </a:extLst>
              </p:cNvPr>
              <p:cNvSpPr/>
              <p:nvPr/>
            </p:nvSpPr>
            <p:spPr>
              <a:xfrm>
                <a:off x="8584045" y="1572258"/>
                <a:ext cx="117391" cy="145546"/>
              </a:xfrm>
              <a:custGeom>
                <a:avLst/>
                <a:gdLst>
                  <a:gd name="connsiteX0" fmla="*/ 65682 w 117391"/>
                  <a:gd name="connsiteY0" fmla="*/ 144474 h 145545"/>
                  <a:gd name="connsiteX1" fmla="*/ 32487 w 117391"/>
                  <a:gd name="connsiteY1" fmla="*/ 135645 h 145545"/>
                  <a:gd name="connsiteX2" fmla="*/ 8827 w 117391"/>
                  <a:gd name="connsiteY2" fmla="*/ 111279 h 145545"/>
                  <a:gd name="connsiteX3" fmla="*/ 8827 w 117391"/>
                  <a:gd name="connsiteY3" fmla="*/ 33942 h 145545"/>
                  <a:gd name="connsiteX4" fmla="*/ 32134 w 117391"/>
                  <a:gd name="connsiteY4" fmla="*/ 8869 h 145545"/>
                  <a:gd name="connsiteX5" fmla="*/ 61797 w 117391"/>
                  <a:gd name="connsiteY5" fmla="*/ 41 h 145545"/>
                  <a:gd name="connsiteX6" fmla="*/ 91814 w 117391"/>
                  <a:gd name="connsiteY6" fmla="*/ 7810 h 145545"/>
                  <a:gd name="connsiteX7" fmla="*/ 110530 w 117391"/>
                  <a:gd name="connsiteY7" fmla="*/ 30410 h 145545"/>
                  <a:gd name="connsiteX8" fmla="*/ 117240 w 117391"/>
                  <a:gd name="connsiteY8" fmla="*/ 65724 h 145545"/>
                  <a:gd name="connsiteX9" fmla="*/ 117240 w 117391"/>
                  <a:gd name="connsiteY9" fmla="*/ 73140 h 145545"/>
                  <a:gd name="connsiteX10" fmla="*/ 117240 w 117391"/>
                  <a:gd name="connsiteY10" fmla="*/ 79496 h 145545"/>
                  <a:gd name="connsiteX11" fmla="*/ 25071 w 117391"/>
                  <a:gd name="connsiteY11" fmla="*/ 79496 h 145545"/>
                  <a:gd name="connsiteX12" fmla="*/ 31780 w 117391"/>
                  <a:gd name="connsiteY12" fmla="*/ 104216 h 145545"/>
                  <a:gd name="connsiteX13" fmla="*/ 47672 w 117391"/>
                  <a:gd name="connsiteY13" fmla="*/ 120460 h 145545"/>
                  <a:gd name="connsiteX14" fmla="*/ 70273 w 117391"/>
                  <a:gd name="connsiteY14" fmla="*/ 126464 h 145545"/>
                  <a:gd name="connsiteX15" fmla="*/ 88635 w 117391"/>
                  <a:gd name="connsiteY15" fmla="*/ 123639 h 145545"/>
                  <a:gd name="connsiteX16" fmla="*/ 104527 w 117391"/>
                  <a:gd name="connsiteY16" fmla="*/ 116223 h 145545"/>
                  <a:gd name="connsiteX17" fmla="*/ 113002 w 117391"/>
                  <a:gd name="connsiteY17" fmla="*/ 131408 h 145545"/>
                  <a:gd name="connsiteX18" fmla="*/ 67094 w 117391"/>
                  <a:gd name="connsiteY18" fmla="*/ 145533 h 145545"/>
                  <a:gd name="connsiteX19" fmla="*/ 23658 w 117391"/>
                  <a:gd name="connsiteY19" fmla="*/ 58661 h 145545"/>
                  <a:gd name="connsiteX20" fmla="*/ 94286 w 117391"/>
                  <a:gd name="connsiteY20" fmla="*/ 58661 h 145545"/>
                  <a:gd name="connsiteX21" fmla="*/ 85457 w 117391"/>
                  <a:gd name="connsiteY21" fmla="*/ 28292 h 145545"/>
                  <a:gd name="connsiteX22" fmla="*/ 61091 w 117391"/>
                  <a:gd name="connsiteY22" fmla="*/ 17697 h 145545"/>
                  <a:gd name="connsiteX23" fmla="*/ 43081 w 117391"/>
                  <a:gd name="connsiteY23" fmla="*/ 22641 h 145545"/>
                  <a:gd name="connsiteX24" fmla="*/ 29309 w 117391"/>
                  <a:gd name="connsiteY24" fmla="*/ 36767 h 145545"/>
                  <a:gd name="connsiteX25" fmla="*/ 23658 w 117391"/>
                  <a:gd name="connsiteY25" fmla="*/ 58661 h 14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7391" h="145545">
                    <a:moveTo>
                      <a:pt x="65682" y="144474"/>
                    </a:moveTo>
                    <a:cubicBezTo>
                      <a:pt x="53993" y="144707"/>
                      <a:pt x="42516" y="141649"/>
                      <a:pt x="32487" y="135645"/>
                    </a:cubicBezTo>
                    <a:cubicBezTo>
                      <a:pt x="22352" y="130052"/>
                      <a:pt x="14123" y="121569"/>
                      <a:pt x="8827" y="111279"/>
                    </a:cubicBezTo>
                    <a:cubicBezTo>
                      <a:pt x="-2968" y="86849"/>
                      <a:pt x="-2968" y="58372"/>
                      <a:pt x="8827" y="33942"/>
                    </a:cubicBezTo>
                    <a:cubicBezTo>
                      <a:pt x="14195" y="23630"/>
                      <a:pt x="22246" y="14964"/>
                      <a:pt x="32134" y="8869"/>
                    </a:cubicBezTo>
                    <a:cubicBezTo>
                      <a:pt x="40962" y="3134"/>
                      <a:pt x="51274" y="69"/>
                      <a:pt x="61797" y="41"/>
                    </a:cubicBezTo>
                    <a:cubicBezTo>
                      <a:pt x="72356" y="-401"/>
                      <a:pt x="82809" y="2304"/>
                      <a:pt x="91814" y="7810"/>
                    </a:cubicBezTo>
                    <a:cubicBezTo>
                      <a:pt x="100113" y="13372"/>
                      <a:pt x="106610" y="21222"/>
                      <a:pt x="110530" y="30410"/>
                    </a:cubicBezTo>
                    <a:cubicBezTo>
                      <a:pt x="115439" y="41509"/>
                      <a:pt x="117734" y="53594"/>
                      <a:pt x="117240" y="65724"/>
                    </a:cubicBezTo>
                    <a:cubicBezTo>
                      <a:pt x="117416" y="68193"/>
                      <a:pt x="117416" y="70672"/>
                      <a:pt x="117240" y="73140"/>
                    </a:cubicBezTo>
                    <a:lnTo>
                      <a:pt x="117240" y="79496"/>
                    </a:lnTo>
                    <a:lnTo>
                      <a:pt x="25071" y="79496"/>
                    </a:lnTo>
                    <a:cubicBezTo>
                      <a:pt x="25671" y="88099"/>
                      <a:pt x="27931" y="96500"/>
                      <a:pt x="31780" y="104216"/>
                    </a:cubicBezTo>
                    <a:cubicBezTo>
                      <a:pt x="35453" y="111010"/>
                      <a:pt x="40962" y="116636"/>
                      <a:pt x="47672" y="120460"/>
                    </a:cubicBezTo>
                    <a:cubicBezTo>
                      <a:pt x="54417" y="124716"/>
                      <a:pt x="62292" y="126810"/>
                      <a:pt x="70273" y="126464"/>
                    </a:cubicBezTo>
                    <a:cubicBezTo>
                      <a:pt x="76523" y="126640"/>
                      <a:pt x="82738" y="125683"/>
                      <a:pt x="88635" y="123639"/>
                    </a:cubicBezTo>
                    <a:cubicBezTo>
                      <a:pt x="94286" y="121961"/>
                      <a:pt x="99618" y="119464"/>
                      <a:pt x="104527" y="116223"/>
                    </a:cubicBezTo>
                    <a:lnTo>
                      <a:pt x="113002" y="131408"/>
                    </a:lnTo>
                    <a:cubicBezTo>
                      <a:pt x="99548" y="140805"/>
                      <a:pt x="83515" y="145745"/>
                      <a:pt x="67094" y="145533"/>
                    </a:cubicBezTo>
                    <a:close/>
                    <a:moveTo>
                      <a:pt x="23658" y="58661"/>
                    </a:moveTo>
                    <a:lnTo>
                      <a:pt x="94286" y="58661"/>
                    </a:lnTo>
                    <a:cubicBezTo>
                      <a:pt x="95027" y="47813"/>
                      <a:pt x="91920" y="37049"/>
                      <a:pt x="85457" y="28292"/>
                    </a:cubicBezTo>
                    <a:cubicBezTo>
                      <a:pt x="79419" y="21162"/>
                      <a:pt x="70414" y="17245"/>
                      <a:pt x="61091" y="17697"/>
                    </a:cubicBezTo>
                    <a:cubicBezTo>
                      <a:pt x="54770" y="17701"/>
                      <a:pt x="48519" y="19407"/>
                      <a:pt x="43081" y="22641"/>
                    </a:cubicBezTo>
                    <a:cubicBezTo>
                      <a:pt x="37396" y="26148"/>
                      <a:pt x="32663" y="30997"/>
                      <a:pt x="29309" y="36767"/>
                    </a:cubicBezTo>
                    <a:cubicBezTo>
                      <a:pt x="25813" y="43558"/>
                      <a:pt x="23906" y="51034"/>
                      <a:pt x="23658" y="586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0A484B7-0362-4851-8675-6DAE0ADAD36A}"/>
                  </a:ext>
                </a:extLst>
              </p:cNvPr>
              <p:cNvSpPr/>
              <p:nvPr/>
            </p:nvSpPr>
            <p:spPr>
              <a:xfrm>
                <a:off x="8715076" y="1575836"/>
                <a:ext cx="123950" cy="137370"/>
              </a:xfrm>
              <a:custGeom>
                <a:avLst/>
                <a:gdLst>
                  <a:gd name="connsiteX0" fmla="*/ 49419 w 123950"/>
                  <a:gd name="connsiteY0" fmla="*/ 137364 h 137370"/>
                  <a:gd name="connsiteX1" fmla="*/ -19 w 123950"/>
                  <a:gd name="connsiteY1" fmla="*/ -6 h 137370"/>
                  <a:gd name="connsiteX2" fmla="*/ 23994 w 123950"/>
                  <a:gd name="connsiteY2" fmla="*/ -6 h 137370"/>
                  <a:gd name="connsiteX3" fmla="*/ 50126 w 123950"/>
                  <a:gd name="connsiteY3" fmla="*/ 78037 h 137370"/>
                  <a:gd name="connsiteX4" fmla="*/ 56482 w 123950"/>
                  <a:gd name="connsiteY4" fmla="*/ 98166 h 137370"/>
                  <a:gd name="connsiteX5" fmla="*/ 62839 w 123950"/>
                  <a:gd name="connsiteY5" fmla="*/ 118648 h 137370"/>
                  <a:gd name="connsiteX6" fmla="*/ 62839 w 123950"/>
                  <a:gd name="connsiteY6" fmla="*/ 118648 h 137370"/>
                  <a:gd name="connsiteX7" fmla="*/ 69195 w 123950"/>
                  <a:gd name="connsiteY7" fmla="*/ 98166 h 137370"/>
                  <a:gd name="connsiteX8" fmla="*/ 75198 w 123950"/>
                  <a:gd name="connsiteY8" fmla="*/ 78037 h 137370"/>
                  <a:gd name="connsiteX9" fmla="*/ 101331 w 123950"/>
                  <a:gd name="connsiteY9" fmla="*/ -6 h 137370"/>
                  <a:gd name="connsiteX10" fmla="*/ 123931 w 123950"/>
                  <a:gd name="connsiteY10" fmla="*/ -6 h 137370"/>
                  <a:gd name="connsiteX11" fmla="*/ 75552 w 123950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0" h="137370">
                    <a:moveTo>
                      <a:pt x="49419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50126" y="78037"/>
                    </a:lnTo>
                    <a:lnTo>
                      <a:pt x="56482" y="98166"/>
                    </a:lnTo>
                    <a:lnTo>
                      <a:pt x="62839" y="118648"/>
                    </a:lnTo>
                    <a:lnTo>
                      <a:pt x="62839" y="118648"/>
                    </a:lnTo>
                    <a:cubicBezTo>
                      <a:pt x="64604" y="111938"/>
                      <a:pt x="66723" y="105229"/>
                      <a:pt x="69195" y="98166"/>
                    </a:cubicBezTo>
                    <a:cubicBezTo>
                      <a:pt x="71667" y="91103"/>
                      <a:pt x="73433" y="84747"/>
                      <a:pt x="75198" y="78037"/>
                    </a:cubicBezTo>
                    <a:lnTo>
                      <a:pt x="101331" y="-6"/>
                    </a:lnTo>
                    <a:lnTo>
                      <a:pt x="123931" y="-6"/>
                    </a:lnTo>
                    <a:lnTo>
                      <a:pt x="75552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1E9557-FAA0-44D8-96BB-B9D5894E6046}"/>
                  </a:ext>
                </a:extLst>
              </p:cNvPr>
              <p:cNvSpPr/>
              <p:nvPr/>
            </p:nvSpPr>
            <p:spPr>
              <a:xfrm>
                <a:off x="8856287" y="1572258"/>
                <a:ext cx="117556" cy="144646"/>
              </a:xfrm>
              <a:custGeom>
                <a:avLst/>
                <a:gdLst>
                  <a:gd name="connsiteX0" fmla="*/ 65714 w 117556"/>
                  <a:gd name="connsiteY0" fmla="*/ 144474 h 144645"/>
                  <a:gd name="connsiteX1" fmla="*/ 32519 w 117556"/>
                  <a:gd name="connsiteY1" fmla="*/ 135645 h 144645"/>
                  <a:gd name="connsiteX2" fmla="*/ 8859 w 117556"/>
                  <a:gd name="connsiteY2" fmla="*/ 111279 h 144645"/>
                  <a:gd name="connsiteX3" fmla="*/ 31 w 117556"/>
                  <a:gd name="connsiteY3" fmla="*/ 72434 h 144645"/>
                  <a:gd name="connsiteX4" fmla="*/ 9212 w 117556"/>
                  <a:gd name="connsiteY4" fmla="*/ 33942 h 144645"/>
                  <a:gd name="connsiteX5" fmla="*/ 32166 w 117556"/>
                  <a:gd name="connsiteY5" fmla="*/ 8869 h 144645"/>
                  <a:gd name="connsiteX6" fmla="*/ 61830 w 117556"/>
                  <a:gd name="connsiteY6" fmla="*/ 41 h 144645"/>
                  <a:gd name="connsiteX7" fmla="*/ 91846 w 117556"/>
                  <a:gd name="connsiteY7" fmla="*/ 7810 h 144645"/>
                  <a:gd name="connsiteX8" fmla="*/ 110916 w 117556"/>
                  <a:gd name="connsiteY8" fmla="*/ 30410 h 144645"/>
                  <a:gd name="connsiteX9" fmla="*/ 117272 w 117556"/>
                  <a:gd name="connsiteY9" fmla="*/ 65724 h 144645"/>
                  <a:gd name="connsiteX10" fmla="*/ 117272 w 117556"/>
                  <a:gd name="connsiteY10" fmla="*/ 73140 h 144645"/>
                  <a:gd name="connsiteX11" fmla="*/ 117272 w 117556"/>
                  <a:gd name="connsiteY11" fmla="*/ 79496 h 144645"/>
                  <a:gd name="connsiteX12" fmla="*/ 25103 w 117556"/>
                  <a:gd name="connsiteY12" fmla="*/ 79496 h 144645"/>
                  <a:gd name="connsiteX13" fmla="*/ 32166 w 117556"/>
                  <a:gd name="connsiteY13" fmla="*/ 104216 h 144645"/>
                  <a:gd name="connsiteX14" fmla="*/ 47704 w 117556"/>
                  <a:gd name="connsiteY14" fmla="*/ 120460 h 144645"/>
                  <a:gd name="connsiteX15" fmla="*/ 70305 w 117556"/>
                  <a:gd name="connsiteY15" fmla="*/ 126464 h 144645"/>
                  <a:gd name="connsiteX16" fmla="*/ 89021 w 117556"/>
                  <a:gd name="connsiteY16" fmla="*/ 123639 h 144645"/>
                  <a:gd name="connsiteX17" fmla="*/ 104559 w 117556"/>
                  <a:gd name="connsiteY17" fmla="*/ 116223 h 144645"/>
                  <a:gd name="connsiteX18" fmla="*/ 113034 w 117556"/>
                  <a:gd name="connsiteY18" fmla="*/ 131408 h 144645"/>
                  <a:gd name="connsiteX19" fmla="*/ 92552 w 117556"/>
                  <a:gd name="connsiteY19" fmla="*/ 141649 h 144645"/>
                  <a:gd name="connsiteX20" fmla="*/ 65714 w 117556"/>
                  <a:gd name="connsiteY20" fmla="*/ 144474 h 144645"/>
                  <a:gd name="connsiteX21" fmla="*/ 23691 w 117556"/>
                  <a:gd name="connsiteY21" fmla="*/ 58661 h 144645"/>
                  <a:gd name="connsiteX22" fmla="*/ 94318 w 117556"/>
                  <a:gd name="connsiteY22" fmla="*/ 58661 h 144645"/>
                  <a:gd name="connsiteX23" fmla="*/ 85490 w 117556"/>
                  <a:gd name="connsiteY23" fmla="*/ 28292 h 144645"/>
                  <a:gd name="connsiteX24" fmla="*/ 61123 w 117556"/>
                  <a:gd name="connsiteY24" fmla="*/ 17697 h 144645"/>
                  <a:gd name="connsiteX25" fmla="*/ 43113 w 117556"/>
                  <a:gd name="connsiteY25" fmla="*/ 22641 h 144645"/>
                  <a:gd name="connsiteX26" fmla="*/ 29340 w 117556"/>
                  <a:gd name="connsiteY26" fmla="*/ 36767 h 144645"/>
                  <a:gd name="connsiteX27" fmla="*/ 23691 w 117556"/>
                  <a:gd name="connsiteY27" fmla="*/ 58661 h 14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556" h="144645">
                    <a:moveTo>
                      <a:pt x="65714" y="144474"/>
                    </a:moveTo>
                    <a:cubicBezTo>
                      <a:pt x="54061" y="144650"/>
                      <a:pt x="42548" y="141596"/>
                      <a:pt x="32519" y="135645"/>
                    </a:cubicBezTo>
                    <a:cubicBezTo>
                      <a:pt x="22455" y="129953"/>
                      <a:pt x="14262" y="121499"/>
                      <a:pt x="8859" y="111279"/>
                    </a:cubicBezTo>
                    <a:cubicBezTo>
                      <a:pt x="2608" y="99311"/>
                      <a:pt x="-429" y="85927"/>
                      <a:pt x="31" y="72434"/>
                    </a:cubicBezTo>
                    <a:cubicBezTo>
                      <a:pt x="-464" y="59007"/>
                      <a:pt x="2714" y="45705"/>
                      <a:pt x="9212" y="33942"/>
                    </a:cubicBezTo>
                    <a:cubicBezTo>
                      <a:pt x="14438" y="23655"/>
                      <a:pt x="22384" y="14989"/>
                      <a:pt x="32166" y="8869"/>
                    </a:cubicBezTo>
                    <a:cubicBezTo>
                      <a:pt x="40994" y="3134"/>
                      <a:pt x="51306" y="69"/>
                      <a:pt x="61830" y="41"/>
                    </a:cubicBezTo>
                    <a:cubicBezTo>
                      <a:pt x="72388" y="-401"/>
                      <a:pt x="82841" y="2304"/>
                      <a:pt x="91846" y="7810"/>
                    </a:cubicBezTo>
                    <a:cubicBezTo>
                      <a:pt x="100251" y="13350"/>
                      <a:pt x="106854" y="21197"/>
                      <a:pt x="110916" y="30410"/>
                    </a:cubicBezTo>
                    <a:cubicBezTo>
                      <a:pt x="115542" y="41594"/>
                      <a:pt x="117696" y="53633"/>
                      <a:pt x="117272" y="65724"/>
                    </a:cubicBezTo>
                    <a:cubicBezTo>
                      <a:pt x="117449" y="68193"/>
                      <a:pt x="117449" y="70672"/>
                      <a:pt x="117272" y="73140"/>
                    </a:cubicBezTo>
                    <a:cubicBezTo>
                      <a:pt x="117625" y="75245"/>
                      <a:pt x="117625" y="77392"/>
                      <a:pt x="117272" y="79496"/>
                    </a:cubicBezTo>
                    <a:lnTo>
                      <a:pt x="25103" y="79496"/>
                    </a:lnTo>
                    <a:cubicBezTo>
                      <a:pt x="25633" y="88152"/>
                      <a:pt x="28034" y="96588"/>
                      <a:pt x="32166" y="104216"/>
                    </a:cubicBezTo>
                    <a:cubicBezTo>
                      <a:pt x="35697" y="110986"/>
                      <a:pt x="41100" y="116615"/>
                      <a:pt x="47704" y="120460"/>
                    </a:cubicBezTo>
                    <a:cubicBezTo>
                      <a:pt x="54484" y="124652"/>
                      <a:pt x="62359" y="126743"/>
                      <a:pt x="70305" y="126464"/>
                    </a:cubicBezTo>
                    <a:cubicBezTo>
                      <a:pt x="76661" y="126615"/>
                      <a:pt x="82982" y="125659"/>
                      <a:pt x="89021" y="123639"/>
                    </a:cubicBezTo>
                    <a:cubicBezTo>
                      <a:pt x="94530" y="121961"/>
                      <a:pt x="99792" y="119461"/>
                      <a:pt x="104559" y="116223"/>
                    </a:cubicBezTo>
                    <a:lnTo>
                      <a:pt x="113034" y="131408"/>
                    </a:lnTo>
                    <a:cubicBezTo>
                      <a:pt x="106784" y="135861"/>
                      <a:pt x="99862" y="139314"/>
                      <a:pt x="92552" y="141649"/>
                    </a:cubicBezTo>
                    <a:cubicBezTo>
                      <a:pt x="83830" y="144099"/>
                      <a:pt x="74754" y="145056"/>
                      <a:pt x="65714" y="144474"/>
                    </a:cubicBezTo>
                    <a:close/>
                    <a:moveTo>
                      <a:pt x="23691" y="58661"/>
                    </a:moveTo>
                    <a:lnTo>
                      <a:pt x="94318" y="58661"/>
                    </a:lnTo>
                    <a:cubicBezTo>
                      <a:pt x="95060" y="47813"/>
                      <a:pt x="91952" y="37049"/>
                      <a:pt x="85490" y="28292"/>
                    </a:cubicBezTo>
                    <a:cubicBezTo>
                      <a:pt x="79521" y="21070"/>
                      <a:pt x="70481" y="17132"/>
                      <a:pt x="61123" y="17697"/>
                    </a:cubicBezTo>
                    <a:cubicBezTo>
                      <a:pt x="54802" y="17701"/>
                      <a:pt x="48551" y="19407"/>
                      <a:pt x="43113" y="22641"/>
                    </a:cubicBezTo>
                    <a:cubicBezTo>
                      <a:pt x="37427" y="26148"/>
                      <a:pt x="32695" y="30997"/>
                      <a:pt x="29340" y="36767"/>
                    </a:cubicBezTo>
                    <a:cubicBezTo>
                      <a:pt x="25844" y="43558"/>
                      <a:pt x="23938" y="51034"/>
                      <a:pt x="23691" y="586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41B9626-2F09-46BD-AD82-3C555C7666C1}"/>
                  </a:ext>
                </a:extLst>
              </p:cNvPr>
              <p:cNvSpPr/>
              <p:nvPr/>
            </p:nvSpPr>
            <p:spPr>
              <a:xfrm>
                <a:off x="9006767" y="1572468"/>
                <a:ext cx="108953" cy="142152"/>
              </a:xfrm>
              <a:custGeom>
                <a:avLst/>
                <a:gdLst>
                  <a:gd name="connsiteX0" fmla="*/ -19 w 108953"/>
                  <a:gd name="connsiteY0" fmla="*/ 140733 h 142151"/>
                  <a:gd name="connsiteX1" fmla="*/ -19 w 108953"/>
                  <a:gd name="connsiteY1" fmla="*/ 3363 h 142151"/>
                  <a:gd name="connsiteX2" fmla="*/ 19403 w 108953"/>
                  <a:gd name="connsiteY2" fmla="*/ 3363 h 142151"/>
                  <a:gd name="connsiteX3" fmla="*/ 21169 w 108953"/>
                  <a:gd name="connsiteY3" fmla="*/ 23138 h 142151"/>
                  <a:gd name="connsiteX4" fmla="*/ 21169 w 108953"/>
                  <a:gd name="connsiteY4" fmla="*/ 23138 h 142151"/>
                  <a:gd name="connsiteX5" fmla="*/ 42004 w 108953"/>
                  <a:gd name="connsiteY5" fmla="*/ 6894 h 142151"/>
                  <a:gd name="connsiteX6" fmla="*/ 67076 w 108953"/>
                  <a:gd name="connsiteY6" fmla="*/ 184 h 142151"/>
                  <a:gd name="connsiteX7" fmla="*/ 98859 w 108953"/>
                  <a:gd name="connsiteY7" fmla="*/ 13957 h 142151"/>
                  <a:gd name="connsiteX8" fmla="*/ 108747 w 108953"/>
                  <a:gd name="connsiteY8" fmla="*/ 53861 h 142151"/>
                  <a:gd name="connsiteX9" fmla="*/ 108747 w 108953"/>
                  <a:gd name="connsiteY9" fmla="*/ 140733 h 142151"/>
                  <a:gd name="connsiteX10" fmla="*/ 85793 w 108953"/>
                  <a:gd name="connsiteY10" fmla="*/ 140733 h 142151"/>
                  <a:gd name="connsiteX11" fmla="*/ 85793 w 108953"/>
                  <a:gd name="connsiteY11" fmla="*/ 58452 h 142151"/>
                  <a:gd name="connsiteX12" fmla="*/ 79789 w 108953"/>
                  <a:gd name="connsiteY12" fmla="*/ 30201 h 142151"/>
                  <a:gd name="connsiteX13" fmla="*/ 59661 w 108953"/>
                  <a:gd name="connsiteY13" fmla="*/ 21726 h 142151"/>
                  <a:gd name="connsiteX14" fmla="*/ 40945 w 108953"/>
                  <a:gd name="connsiteY14" fmla="*/ 27023 h 142151"/>
                  <a:gd name="connsiteX15" fmla="*/ 22228 w 108953"/>
                  <a:gd name="connsiteY15" fmla="*/ 42914 h 142151"/>
                  <a:gd name="connsiteX16" fmla="*/ 22228 w 108953"/>
                  <a:gd name="connsiteY1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953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403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384" y="16831"/>
                      <a:pt x="34376" y="11368"/>
                      <a:pt x="42004" y="6894"/>
                    </a:cubicBezTo>
                    <a:cubicBezTo>
                      <a:pt x="49526" y="2293"/>
                      <a:pt x="58248" y="-38"/>
                      <a:pt x="67076" y="184"/>
                    </a:cubicBezTo>
                    <a:cubicBezTo>
                      <a:pt x="79366" y="-1094"/>
                      <a:pt x="91408" y="4129"/>
                      <a:pt x="98859" y="13957"/>
                    </a:cubicBezTo>
                    <a:cubicBezTo>
                      <a:pt x="106345" y="25857"/>
                      <a:pt x="109806" y="39845"/>
                      <a:pt x="108747" y="53861"/>
                    </a:cubicBezTo>
                    <a:lnTo>
                      <a:pt x="108747" y="140733"/>
                    </a:lnTo>
                    <a:lnTo>
                      <a:pt x="85793" y="140733"/>
                    </a:lnTo>
                    <a:lnTo>
                      <a:pt x="85793" y="58452"/>
                    </a:lnTo>
                    <a:cubicBezTo>
                      <a:pt x="86535" y="48656"/>
                      <a:pt x="84451" y="38853"/>
                      <a:pt x="79789" y="30201"/>
                    </a:cubicBezTo>
                    <a:cubicBezTo>
                      <a:pt x="74845" y="24261"/>
                      <a:pt x="67359" y="21101"/>
                      <a:pt x="59661" y="21726"/>
                    </a:cubicBezTo>
                    <a:cubicBezTo>
                      <a:pt x="53057" y="21705"/>
                      <a:pt x="46559" y="23541"/>
                      <a:pt x="40945" y="27023"/>
                    </a:cubicBezTo>
                    <a:cubicBezTo>
                      <a:pt x="34129" y="31621"/>
                      <a:pt x="27878" y="36950"/>
                      <a:pt x="22228" y="42914"/>
                    </a:cubicBezTo>
                    <a:lnTo>
                      <a:pt x="22228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F8FBDE2-C826-4937-BA9C-4FAC124E41D4}"/>
                  </a:ext>
                </a:extLst>
              </p:cNvPr>
              <p:cNvSpPr/>
              <p:nvPr/>
            </p:nvSpPr>
            <p:spPr>
              <a:xfrm>
                <a:off x="9145193" y="1537341"/>
                <a:ext cx="84752" cy="179778"/>
              </a:xfrm>
              <a:custGeom>
                <a:avLst/>
                <a:gdLst>
                  <a:gd name="connsiteX0" fmla="*/ 59308 w 84752"/>
                  <a:gd name="connsiteY0" fmla="*/ 179388 h 179777"/>
                  <a:gd name="connsiteX1" fmla="*/ 28938 w 84752"/>
                  <a:gd name="connsiteY1" fmla="*/ 166675 h 179777"/>
                  <a:gd name="connsiteX2" fmla="*/ 20110 w 84752"/>
                  <a:gd name="connsiteY2" fmla="*/ 133127 h 179777"/>
                  <a:gd name="connsiteX3" fmla="*/ 20110 w 84752"/>
                  <a:gd name="connsiteY3" fmla="*/ 58262 h 179777"/>
                  <a:gd name="connsiteX4" fmla="*/ -19 w 84752"/>
                  <a:gd name="connsiteY4" fmla="*/ 58262 h 179777"/>
                  <a:gd name="connsiteX5" fmla="*/ -19 w 84752"/>
                  <a:gd name="connsiteY5" fmla="*/ 40605 h 179777"/>
                  <a:gd name="connsiteX6" fmla="*/ 21169 w 84752"/>
                  <a:gd name="connsiteY6" fmla="*/ 40605 h 179777"/>
                  <a:gd name="connsiteX7" fmla="*/ 23994 w 84752"/>
                  <a:gd name="connsiteY7" fmla="*/ -6 h 179777"/>
                  <a:gd name="connsiteX8" fmla="*/ 43063 w 84752"/>
                  <a:gd name="connsiteY8" fmla="*/ -6 h 179777"/>
                  <a:gd name="connsiteX9" fmla="*/ 43063 w 84752"/>
                  <a:gd name="connsiteY9" fmla="*/ 40605 h 179777"/>
                  <a:gd name="connsiteX10" fmla="*/ 80496 w 84752"/>
                  <a:gd name="connsiteY10" fmla="*/ 40605 h 179777"/>
                  <a:gd name="connsiteX11" fmla="*/ 80496 w 84752"/>
                  <a:gd name="connsiteY11" fmla="*/ 58262 h 179777"/>
                  <a:gd name="connsiteX12" fmla="*/ 43063 w 84752"/>
                  <a:gd name="connsiteY12" fmla="*/ 58262 h 179777"/>
                  <a:gd name="connsiteX13" fmla="*/ 43063 w 84752"/>
                  <a:gd name="connsiteY13" fmla="*/ 134539 h 179777"/>
                  <a:gd name="connsiteX14" fmla="*/ 48007 w 84752"/>
                  <a:gd name="connsiteY14" fmla="*/ 153962 h 179777"/>
                  <a:gd name="connsiteX15" fmla="*/ 64605 w 84752"/>
                  <a:gd name="connsiteY15" fmla="*/ 161025 h 179777"/>
                  <a:gd name="connsiteX16" fmla="*/ 72021 w 84752"/>
                  <a:gd name="connsiteY16" fmla="*/ 161025 h 179777"/>
                  <a:gd name="connsiteX17" fmla="*/ 79789 w 84752"/>
                  <a:gd name="connsiteY17" fmla="*/ 158553 h 179777"/>
                  <a:gd name="connsiteX18" fmla="*/ 84733 w 84752"/>
                  <a:gd name="connsiteY18" fmla="*/ 175503 h 179777"/>
                  <a:gd name="connsiteX19" fmla="*/ 72727 w 84752"/>
                  <a:gd name="connsiteY19" fmla="*/ 179388 h 179777"/>
                  <a:gd name="connsiteX20" fmla="*/ 59308 w 84752"/>
                  <a:gd name="connsiteY20" fmla="*/ 179388 h 17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4752" h="179777">
                    <a:moveTo>
                      <a:pt x="59308" y="179388"/>
                    </a:moveTo>
                    <a:cubicBezTo>
                      <a:pt x="47725" y="180415"/>
                      <a:pt x="36354" y="175662"/>
                      <a:pt x="28938" y="166675"/>
                    </a:cubicBezTo>
                    <a:cubicBezTo>
                      <a:pt x="22581" y="156674"/>
                      <a:pt x="19509" y="144953"/>
                      <a:pt x="20110" y="133127"/>
                    </a:cubicBezTo>
                    <a:lnTo>
                      <a:pt x="20110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169" y="40605"/>
                    </a:lnTo>
                    <a:lnTo>
                      <a:pt x="23994" y="-6"/>
                    </a:lnTo>
                    <a:lnTo>
                      <a:pt x="43063" y="-6"/>
                    </a:lnTo>
                    <a:lnTo>
                      <a:pt x="43063" y="40605"/>
                    </a:lnTo>
                    <a:lnTo>
                      <a:pt x="80496" y="40605"/>
                    </a:lnTo>
                    <a:lnTo>
                      <a:pt x="80496" y="58262"/>
                    </a:lnTo>
                    <a:lnTo>
                      <a:pt x="43063" y="58262"/>
                    </a:lnTo>
                    <a:lnTo>
                      <a:pt x="43063" y="134539"/>
                    </a:lnTo>
                    <a:cubicBezTo>
                      <a:pt x="42816" y="141355"/>
                      <a:pt x="44511" y="148100"/>
                      <a:pt x="48007" y="153962"/>
                    </a:cubicBezTo>
                    <a:cubicBezTo>
                      <a:pt x="51821" y="159178"/>
                      <a:pt x="58213" y="161886"/>
                      <a:pt x="64605" y="161025"/>
                    </a:cubicBezTo>
                    <a:lnTo>
                      <a:pt x="72021" y="161025"/>
                    </a:lnTo>
                    <a:cubicBezTo>
                      <a:pt x="74740" y="160629"/>
                      <a:pt x="77353" y="159796"/>
                      <a:pt x="79789" y="158553"/>
                    </a:cubicBezTo>
                    <a:lnTo>
                      <a:pt x="84733" y="175503"/>
                    </a:lnTo>
                    <a:cubicBezTo>
                      <a:pt x="80849" y="177166"/>
                      <a:pt x="76823" y="178466"/>
                      <a:pt x="72727" y="179388"/>
                    </a:cubicBezTo>
                    <a:cubicBezTo>
                      <a:pt x="68277" y="179900"/>
                      <a:pt x="63757" y="179900"/>
                      <a:pt x="59308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A72352A-10AE-434E-B4CE-ED410582E1F7}"/>
                  </a:ext>
                </a:extLst>
              </p:cNvPr>
              <p:cNvSpPr/>
              <p:nvPr/>
            </p:nvSpPr>
            <p:spPr>
              <a:xfrm>
                <a:off x="9253241" y="1517196"/>
                <a:ext cx="31150" cy="196008"/>
              </a:xfrm>
              <a:custGeom>
                <a:avLst/>
                <a:gdLst>
                  <a:gd name="connsiteX0" fmla="*/ 15518 w 31149"/>
                  <a:gd name="connsiteY0" fmla="*/ 30381 h 196007"/>
                  <a:gd name="connsiteX1" fmla="*/ 4218 w 31149"/>
                  <a:gd name="connsiteY1" fmla="*/ 26143 h 196007"/>
                  <a:gd name="connsiteX2" fmla="*/ 4218 w 31149"/>
                  <a:gd name="connsiteY2" fmla="*/ 4249 h 196007"/>
                  <a:gd name="connsiteX3" fmla="*/ 15518 w 31149"/>
                  <a:gd name="connsiteY3" fmla="*/ 11 h 196007"/>
                  <a:gd name="connsiteX4" fmla="*/ 26466 w 31149"/>
                  <a:gd name="connsiteY4" fmla="*/ 4249 h 196007"/>
                  <a:gd name="connsiteX5" fmla="*/ 26890 w 31149"/>
                  <a:gd name="connsiteY5" fmla="*/ 25719 h 196007"/>
                  <a:gd name="connsiteX6" fmla="*/ 26466 w 31149"/>
                  <a:gd name="connsiteY6" fmla="*/ 26143 h 196007"/>
                  <a:gd name="connsiteX7" fmla="*/ 15518 w 31149"/>
                  <a:gd name="connsiteY7" fmla="*/ 30381 h 196007"/>
                  <a:gd name="connsiteX8" fmla="*/ 3512 w 31149"/>
                  <a:gd name="connsiteY8" fmla="*/ 196002 h 196007"/>
                  <a:gd name="connsiteX9" fmla="*/ 3512 w 31149"/>
                  <a:gd name="connsiteY9" fmla="*/ 58632 h 196007"/>
                  <a:gd name="connsiteX10" fmla="*/ 26819 w 31149"/>
                  <a:gd name="connsiteY10" fmla="*/ 58632 h 196007"/>
                  <a:gd name="connsiteX11" fmla="*/ 26819 w 31149"/>
                  <a:gd name="connsiteY11" fmla="*/ 196002 h 196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49" h="196007">
                    <a:moveTo>
                      <a:pt x="15518" y="30381"/>
                    </a:moveTo>
                    <a:cubicBezTo>
                      <a:pt x="11351" y="30508"/>
                      <a:pt x="7290" y="28986"/>
                      <a:pt x="4218" y="26143"/>
                    </a:cubicBezTo>
                    <a:cubicBezTo>
                      <a:pt x="-1432" y="19942"/>
                      <a:pt x="-1432" y="10450"/>
                      <a:pt x="4218" y="4249"/>
                    </a:cubicBezTo>
                    <a:cubicBezTo>
                      <a:pt x="7290" y="1406"/>
                      <a:pt x="11351" y="-116"/>
                      <a:pt x="15518" y="11"/>
                    </a:cubicBezTo>
                    <a:cubicBezTo>
                      <a:pt x="19615" y="-187"/>
                      <a:pt x="23570" y="1353"/>
                      <a:pt x="26466" y="4249"/>
                    </a:cubicBezTo>
                    <a:cubicBezTo>
                      <a:pt x="32504" y="10061"/>
                      <a:pt x="32716" y="19674"/>
                      <a:pt x="26890" y="25719"/>
                    </a:cubicBezTo>
                    <a:cubicBezTo>
                      <a:pt x="26748" y="25864"/>
                      <a:pt x="26607" y="26005"/>
                      <a:pt x="26466" y="26143"/>
                    </a:cubicBezTo>
                    <a:cubicBezTo>
                      <a:pt x="23570" y="29039"/>
                      <a:pt x="19615" y="30579"/>
                      <a:pt x="15518" y="30381"/>
                    </a:cubicBezTo>
                    <a:close/>
                    <a:moveTo>
                      <a:pt x="3512" y="196002"/>
                    </a:moveTo>
                    <a:lnTo>
                      <a:pt x="3512" y="58632"/>
                    </a:lnTo>
                    <a:lnTo>
                      <a:pt x="26819" y="58632"/>
                    </a:lnTo>
                    <a:lnTo>
                      <a:pt x="26819" y="1960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F04DD24-B8F3-4A60-9341-72A473AAE118}"/>
                  </a:ext>
                </a:extLst>
              </p:cNvPr>
              <p:cNvSpPr/>
              <p:nvPr/>
            </p:nvSpPr>
            <p:spPr>
              <a:xfrm>
                <a:off x="9316085" y="1572641"/>
                <a:ext cx="127192" cy="144093"/>
              </a:xfrm>
              <a:custGeom>
                <a:avLst/>
                <a:gdLst>
                  <a:gd name="connsiteX0" fmla="*/ 63563 w 127192"/>
                  <a:gd name="connsiteY0" fmla="*/ 144085 h 144092"/>
                  <a:gd name="connsiteX1" fmla="*/ 32487 w 127192"/>
                  <a:gd name="connsiteY1" fmla="*/ 135609 h 144092"/>
                  <a:gd name="connsiteX2" fmla="*/ 8827 w 127192"/>
                  <a:gd name="connsiteY2" fmla="*/ 110890 h 144092"/>
                  <a:gd name="connsiteX3" fmla="*/ -1 w 127192"/>
                  <a:gd name="connsiteY3" fmla="*/ 72398 h 144092"/>
                  <a:gd name="connsiteX4" fmla="*/ 8827 w 127192"/>
                  <a:gd name="connsiteY4" fmla="*/ 32846 h 144092"/>
                  <a:gd name="connsiteX5" fmla="*/ 32487 w 127192"/>
                  <a:gd name="connsiteY5" fmla="*/ 8480 h 144092"/>
                  <a:gd name="connsiteX6" fmla="*/ 94993 w 127192"/>
                  <a:gd name="connsiteY6" fmla="*/ 8480 h 144092"/>
                  <a:gd name="connsiteX7" fmla="*/ 118300 w 127192"/>
                  <a:gd name="connsiteY7" fmla="*/ 32846 h 144092"/>
                  <a:gd name="connsiteX8" fmla="*/ 127128 w 127192"/>
                  <a:gd name="connsiteY8" fmla="*/ 72398 h 144092"/>
                  <a:gd name="connsiteX9" fmla="*/ 118300 w 127192"/>
                  <a:gd name="connsiteY9" fmla="*/ 110890 h 144092"/>
                  <a:gd name="connsiteX10" fmla="*/ 94993 w 127192"/>
                  <a:gd name="connsiteY10" fmla="*/ 135609 h 144092"/>
                  <a:gd name="connsiteX11" fmla="*/ 63563 w 127192"/>
                  <a:gd name="connsiteY11" fmla="*/ 144085 h 144092"/>
                  <a:gd name="connsiteX12" fmla="*/ 63563 w 127192"/>
                  <a:gd name="connsiteY12" fmla="*/ 124662 h 144092"/>
                  <a:gd name="connsiteX13" fmla="*/ 84398 w 127192"/>
                  <a:gd name="connsiteY13" fmla="*/ 118306 h 144092"/>
                  <a:gd name="connsiteX14" fmla="*/ 98524 w 127192"/>
                  <a:gd name="connsiteY14" fmla="*/ 99589 h 144092"/>
                  <a:gd name="connsiteX15" fmla="*/ 103115 w 127192"/>
                  <a:gd name="connsiteY15" fmla="*/ 72398 h 144092"/>
                  <a:gd name="connsiteX16" fmla="*/ 98524 w 127192"/>
                  <a:gd name="connsiteY16" fmla="*/ 44500 h 144092"/>
                  <a:gd name="connsiteX17" fmla="*/ 84398 w 127192"/>
                  <a:gd name="connsiteY17" fmla="*/ 25784 h 144092"/>
                  <a:gd name="connsiteX18" fmla="*/ 63563 w 127192"/>
                  <a:gd name="connsiteY18" fmla="*/ 19074 h 144092"/>
                  <a:gd name="connsiteX19" fmla="*/ 42728 w 127192"/>
                  <a:gd name="connsiteY19" fmla="*/ 25784 h 144092"/>
                  <a:gd name="connsiteX20" fmla="*/ 28956 w 127192"/>
                  <a:gd name="connsiteY20" fmla="*/ 44500 h 144092"/>
                  <a:gd name="connsiteX21" fmla="*/ 24012 w 127192"/>
                  <a:gd name="connsiteY21" fmla="*/ 72398 h 144092"/>
                  <a:gd name="connsiteX22" fmla="*/ 28956 w 127192"/>
                  <a:gd name="connsiteY22" fmla="*/ 99589 h 144092"/>
                  <a:gd name="connsiteX23" fmla="*/ 42728 w 127192"/>
                  <a:gd name="connsiteY23" fmla="*/ 118306 h 144092"/>
                  <a:gd name="connsiteX24" fmla="*/ 63563 w 127192"/>
                  <a:gd name="connsiteY24" fmla="*/ 124662 h 14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7192" h="144092">
                    <a:moveTo>
                      <a:pt x="63563" y="144085"/>
                    </a:moveTo>
                    <a:cubicBezTo>
                      <a:pt x="52616" y="144127"/>
                      <a:pt x="41881" y="141196"/>
                      <a:pt x="32487" y="135609"/>
                    </a:cubicBezTo>
                    <a:cubicBezTo>
                      <a:pt x="22423" y="129775"/>
                      <a:pt x="14230" y="121205"/>
                      <a:pt x="8827" y="110890"/>
                    </a:cubicBezTo>
                    <a:cubicBezTo>
                      <a:pt x="2789" y="98975"/>
                      <a:pt x="-248" y="85757"/>
                      <a:pt x="-1" y="72398"/>
                    </a:cubicBezTo>
                    <a:cubicBezTo>
                      <a:pt x="-284" y="58696"/>
                      <a:pt x="2753" y="45129"/>
                      <a:pt x="8827" y="32846"/>
                    </a:cubicBezTo>
                    <a:cubicBezTo>
                      <a:pt x="14336" y="22708"/>
                      <a:pt x="22529" y="14278"/>
                      <a:pt x="32487" y="8480"/>
                    </a:cubicBezTo>
                    <a:cubicBezTo>
                      <a:pt x="51804" y="-2835"/>
                      <a:pt x="75676" y="-2835"/>
                      <a:pt x="94993" y="8480"/>
                    </a:cubicBezTo>
                    <a:cubicBezTo>
                      <a:pt x="104775" y="14395"/>
                      <a:pt x="112826" y="22803"/>
                      <a:pt x="118300" y="32846"/>
                    </a:cubicBezTo>
                    <a:cubicBezTo>
                      <a:pt x="124550" y="45068"/>
                      <a:pt x="127587" y="58678"/>
                      <a:pt x="127128" y="72398"/>
                    </a:cubicBezTo>
                    <a:cubicBezTo>
                      <a:pt x="127552" y="85775"/>
                      <a:pt x="124515" y="99035"/>
                      <a:pt x="118300" y="110890"/>
                    </a:cubicBezTo>
                    <a:cubicBezTo>
                      <a:pt x="112932" y="121102"/>
                      <a:pt x="104880" y="129652"/>
                      <a:pt x="94993" y="135609"/>
                    </a:cubicBezTo>
                    <a:cubicBezTo>
                      <a:pt x="85493" y="141242"/>
                      <a:pt x="74617" y="144173"/>
                      <a:pt x="63563" y="144085"/>
                    </a:cubicBezTo>
                    <a:close/>
                    <a:moveTo>
                      <a:pt x="63563" y="124662"/>
                    </a:moveTo>
                    <a:cubicBezTo>
                      <a:pt x="71014" y="124793"/>
                      <a:pt x="78289" y="122568"/>
                      <a:pt x="84398" y="118306"/>
                    </a:cubicBezTo>
                    <a:cubicBezTo>
                      <a:pt x="90861" y="113605"/>
                      <a:pt x="95770" y="107090"/>
                      <a:pt x="98524" y="99589"/>
                    </a:cubicBezTo>
                    <a:cubicBezTo>
                      <a:pt x="101808" y="90916"/>
                      <a:pt x="103397" y="81675"/>
                      <a:pt x="103115" y="72398"/>
                    </a:cubicBezTo>
                    <a:cubicBezTo>
                      <a:pt x="103362" y="62891"/>
                      <a:pt x="101773" y="53431"/>
                      <a:pt x="98524" y="44500"/>
                    </a:cubicBezTo>
                    <a:cubicBezTo>
                      <a:pt x="95770" y="36999"/>
                      <a:pt x="90861" y="30484"/>
                      <a:pt x="84398" y="25784"/>
                    </a:cubicBezTo>
                    <a:cubicBezTo>
                      <a:pt x="78431" y="21232"/>
                      <a:pt x="71085" y="18862"/>
                      <a:pt x="63563" y="19074"/>
                    </a:cubicBezTo>
                    <a:cubicBezTo>
                      <a:pt x="56077" y="19046"/>
                      <a:pt x="48802" y="21398"/>
                      <a:pt x="42728" y="25784"/>
                    </a:cubicBezTo>
                    <a:cubicBezTo>
                      <a:pt x="36690" y="30802"/>
                      <a:pt x="31957" y="37229"/>
                      <a:pt x="28956" y="44500"/>
                    </a:cubicBezTo>
                    <a:cubicBezTo>
                      <a:pt x="25566" y="53403"/>
                      <a:pt x="23871" y="62870"/>
                      <a:pt x="24012" y="72398"/>
                    </a:cubicBezTo>
                    <a:cubicBezTo>
                      <a:pt x="23871" y="81699"/>
                      <a:pt x="25531" y="90941"/>
                      <a:pt x="28956" y="99589"/>
                    </a:cubicBezTo>
                    <a:cubicBezTo>
                      <a:pt x="31957" y="106860"/>
                      <a:pt x="36690" y="113287"/>
                      <a:pt x="42728" y="118306"/>
                    </a:cubicBezTo>
                    <a:cubicBezTo>
                      <a:pt x="48838" y="122568"/>
                      <a:pt x="56112" y="124793"/>
                      <a:pt x="63563" y="1246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96702AD-043B-4B5F-99AB-74DE1B916A4B}"/>
                  </a:ext>
                </a:extLst>
              </p:cNvPr>
              <p:cNvSpPr/>
              <p:nvPr/>
            </p:nvSpPr>
            <p:spPr>
              <a:xfrm>
                <a:off x="9479579" y="1572523"/>
                <a:ext cx="109255" cy="142084"/>
              </a:xfrm>
              <a:custGeom>
                <a:avLst/>
                <a:gdLst>
                  <a:gd name="connsiteX0" fmla="*/ -19 w 109254"/>
                  <a:gd name="connsiteY0" fmla="*/ 140665 h 142083"/>
                  <a:gd name="connsiteX1" fmla="*/ -19 w 109254"/>
                  <a:gd name="connsiteY1" fmla="*/ 3295 h 142083"/>
                  <a:gd name="connsiteX2" fmla="*/ 19050 w 109254"/>
                  <a:gd name="connsiteY2" fmla="*/ 3295 h 142083"/>
                  <a:gd name="connsiteX3" fmla="*/ 21169 w 109254"/>
                  <a:gd name="connsiteY3" fmla="*/ 23071 h 142083"/>
                  <a:gd name="connsiteX4" fmla="*/ 21169 w 109254"/>
                  <a:gd name="connsiteY4" fmla="*/ 23071 h 142083"/>
                  <a:gd name="connsiteX5" fmla="*/ 42004 w 109254"/>
                  <a:gd name="connsiteY5" fmla="*/ 6826 h 142083"/>
                  <a:gd name="connsiteX6" fmla="*/ 67076 w 109254"/>
                  <a:gd name="connsiteY6" fmla="*/ 117 h 142083"/>
                  <a:gd name="connsiteX7" fmla="*/ 99212 w 109254"/>
                  <a:gd name="connsiteY7" fmla="*/ 13889 h 142083"/>
                  <a:gd name="connsiteX8" fmla="*/ 109100 w 109254"/>
                  <a:gd name="connsiteY8" fmla="*/ 53794 h 142083"/>
                  <a:gd name="connsiteX9" fmla="*/ 109100 w 109254"/>
                  <a:gd name="connsiteY9" fmla="*/ 140665 h 142083"/>
                  <a:gd name="connsiteX10" fmla="*/ 85793 w 109254"/>
                  <a:gd name="connsiteY10" fmla="*/ 140665 h 142083"/>
                  <a:gd name="connsiteX11" fmla="*/ 85793 w 109254"/>
                  <a:gd name="connsiteY11" fmla="*/ 58384 h 142083"/>
                  <a:gd name="connsiteX12" fmla="*/ 79789 w 109254"/>
                  <a:gd name="connsiteY12" fmla="*/ 30133 h 142083"/>
                  <a:gd name="connsiteX13" fmla="*/ 60014 w 109254"/>
                  <a:gd name="connsiteY13" fmla="*/ 21658 h 142083"/>
                  <a:gd name="connsiteX14" fmla="*/ 40945 w 109254"/>
                  <a:gd name="connsiteY14" fmla="*/ 26955 h 142083"/>
                  <a:gd name="connsiteX15" fmla="*/ 22228 w 109254"/>
                  <a:gd name="connsiteY15" fmla="*/ 42846 h 142083"/>
                  <a:gd name="connsiteX16" fmla="*/ 22228 w 109254"/>
                  <a:gd name="connsiteY16" fmla="*/ 142078 h 142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54" h="142083">
                    <a:moveTo>
                      <a:pt x="-19" y="140665"/>
                    </a:moveTo>
                    <a:lnTo>
                      <a:pt x="-19" y="3295"/>
                    </a:lnTo>
                    <a:lnTo>
                      <a:pt x="19050" y="3295"/>
                    </a:lnTo>
                    <a:lnTo>
                      <a:pt x="21169" y="23071"/>
                    </a:lnTo>
                    <a:lnTo>
                      <a:pt x="21169" y="23071"/>
                    </a:lnTo>
                    <a:cubicBezTo>
                      <a:pt x="27455" y="16845"/>
                      <a:pt x="34447" y="11392"/>
                      <a:pt x="42004" y="6826"/>
                    </a:cubicBezTo>
                    <a:cubicBezTo>
                      <a:pt x="49561" y="2278"/>
                      <a:pt x="58248" y="-46"/>
                      <a:pt x="67076" y="117"/>
                    </a:cubicBezTo>
                    <a:cubicBezTo>
                      <a:pt x="79401" y="-883"/>
                      <a:pt x="91443" y="4270"/>
                      <a:pt x="99212" y="13889"/>
                    </a:cubicBezTo>
                    <a:cubicBezTo>
                      <a:pt x="106522" y="25864"/>
                      <a:pt x="109983" y="39795"/>
                      <a:pt x="109100" y="53794"/>
                    </a:cubicBezTo>
                    <a:lnTo>
                      <a:pt x="109100" y="140665"/>
                    </a:lnTo>
                    <a:lnTo>
                      <a:pt x="85793" y="140665"/>
                    </a:lnTo>
                    <a:lnTo>
                      <a:pt x="85793" y="58384"/>
                    </a:lnTo>
                    <a:cubicBezTo>
                      <a:pt x="86676" y="48578"/>
                      <a:pt x="84592" y="38729"/>
                      <a:pt x="79789" y="30133"/>
                    </a:cubicBezTo>
                    <a:cubicBezTo>
                      <a:pt x="75093" y="24098"/>
                      <a:pt x="67642" y="20895"/>
                      <a:pt x="60014" y="21658"/>
                    </a:cubicBezTo>
                    <a:cubicBezTo>
                      <a:pt x="53269" y="21570"/>
                      <a:pt x="46665" y="23410"/>
                      <a:pt x="40945" y="26955"/>
                    </a:cubicBezTo>
                    <a:cubicBezTo>
                      <a:pt x="34199" y="31641"/>
                      <a:pt x="27949" y="36963"/>
                      <a:pt x="22228" y="42846"/>
                    </a:cubicBezTo>
                    <a:lnTo>
                      <a:pt x="22228" y="14207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3D5C62F-5FEA-4797-B628-02315FB8750B}"/>
                </a:ext>
              </a:extLst>
            </p:cNvPr>
            <p:cNvGrpSpPr/>
            <p:nvPr/>
          </p:nvGrpSpPr>
          <p:grpSpPr>
            <a:xfrm>
              <a:off x="6438011" y="3628965"/>
              <a:ext cx="3561813" cy="2056669"/>
              <a:chOff x="6143152" y="3597516"/>
              <a:chExt cx="3561826" cy="2056664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5A975A1-3D99-4160-8AFB-2F6204289F0E}"/>
                  </a:ext>
                </a:extLst>
              </p:cNvPr>
              <p:cNvSpPr/>
              <p:nvPr/>
            </p:nvSpPr>
            <p:spPr>
              <a:xfrm>
                <a:off x="6307008" y="3597516"/>
                <a:ext cx="1539327" cy="1789689"/>
              </a:xfrm>
              <a:custGeom>
                <a:avLst/>
                <a:gdLst>
                  <a:gd name="connsiteX0" fmla="*/ -19 w 1539324"/>
                  <a:gd name="connsiteY0" fmla="*/ 1789692 h 1789698"/>
                  <a:gd name="connsiteX1" fmla="*/ 1539305 w 1539324"/>
                  <a:gd name="connsiteY1" fmla="*/ -6 h 1789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9324" h="1789698">
                    <a:moveTo>
                      <a:pt x="-19" y="1789692"/>
                    </a:moveTo>
                    <a:cubicBezTo>
                      <a:pt x="838963" y="1577139"/>
                      <a:pt x="1454623" y="861344"/>
                      <a:pt x="1539305" y="-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B9387-B5E2-4C1B-B23D-7E8706820145}"/>
                  </a:ext>
                </a:extLst>
              </p:cNvPr>
              <p:cNvSpPr/>
              <p:nvPr/>
            </p:nvSpPr>
            <p:spPr>
              <a:xfrm>
                <a:off x="6143152" y="5191921"/>
                <a:ext cx="229540" cy="377502"/>
              </a:xfrm>
              <a:custGeom>
                <a:avLst/>
                <a:gdLst>
                  <a:gd name="connsiteX0" fmla="*/ 147965 w 229539"/>
                  <a:gd name="connsiteY0" fmla="*/ 0 h 377503"/>
                  <a:gd name="connsiteX1" fmla="*/ 229539 w 229539"/>
                  <a:gd name="connsiteY1" fmla="*/ 377503 h 377503"/>
                  <a:gd name="connsiteX2" fmla="*/ 0 w 229539"/>
                  <a:gd name="connsiteY2" fmla="*/ 229539 h 377503"/>
                  <a:gd name="connsiteX3" fmla="*/ 147965 w 229539"/>
                  <a:gd name="connsiteY3" fmla="*/ 0 h 37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39" h="377503">
                    <a:moveTo>
                      <a:pt x="147965" y="0"/>
                    </a:moveTo>
                    <a:lnTo>
                      <a:pt x="229539" y="377503"/>
                    </a:lnTo>
                    <a:lnTo>
                      <a:pt x="0" y="229539"/>
                    </a:lnTo>
                    <a:lnTo>
                      <a:pt x="147965" y="0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6F47057-1C10-4EBD-94E2-25C337CBBC76}"/>
                  </a:ext>
                </a:extLst>
              </p:cNvPr>
              <p:cNvSpPr/>
              <p:nvPr/>
            </p:nvSpPr>
            <p:spPr>
              <a:xfrm>
                <a:off x="7418647" y="5068322"/>
                <a:ext cx="137762" cy="192134"/>
              </a:xfrm>
              <a:custGeom>
                <a:avLst/>
                <a:gdLst>
                  <a:gd name="connsiteX0" fmla="*/ 80888 w 137762"/>
                  <a:gd name="connsiteY0" fmla="*/ 192102 h 192136"/>
                  <a:gd name="connsiteX1" fmla="*/ 39218 w 137762"/>
                  <a:gd name="connsiteY1" fmla="*/ 180802 h 192136"/>
                  <a:gd name="connsiteX2" fmla="*/ 10614 w 137762"/>
                  <a:gd name="connsiteY2" fmla="*/ 147960 h 192136"/>
                  <a:gd name="connsiteX3" fmla="*/ 19 w 137762"/>
                  <a:gd name="connsiteY3" fmla="*/ 96049 h 192136"/>
                  <a:gd name="connsiteX4" fmla="*/ 6023 w 137762"/>
                  <a:gd name="connsiteY4" fmla="*/ 56145 h 192136"/>
                  <a:gd name="connsiteX5" fmla="*/ 23680 w 137762"/>
                  <a:gd name="connsiteY5" fmla="*/ 25775 h 192136"/>
                  <a:gd name="connsiteX6" fmla="*/ 49812 w 137762"/>
                  <a:gd name="connsiteY6" fmla="*/ 6705 h 192136"/>
                  <a:gd name="connsiteX7" fmla="*/ 82300 w 137762"/>
                  <a:gd name="connsiteY7" fmla="*/ -4 h 192136"/>
                  <a:gd name="connsiteX8" fmla="*/ 112317 w 137762"/>
                  <a:gd name="connsiteY8" fmla="*/ 6705 h 192136"/>
                  <a:gd name="connsiteX9" fmla="*/ 133152 w 137762"/>
                  <a:gd name="connsiteY9" fmla="*/ 22950 h 192136"/>
                  <a:gd name="connsiteX10" fmla="*/ 120439 w 137762"/>
                  <a:gd name="connsiteY10" fmla="*/ 37782 h 192136"/>
                  <a:gd name="connsiteX11" fmla="*/ 103842 w 137762"/>
                  <a:gd name="connsiteY11" fmla="*/ 25422 h 192136"/>
                  <a:gd name="connsiteX12" fmla="*/ 82653 w 137762"/>
                  <a:gd name="connsiteY12" fmla="*/ 20831 h 192136"/>
                  <a:gd name="connsiteX13" fmla="*/ 51931 w 137762"/>
                  <a:gd name="connsiteY13" fmla="*/ 30013 h 192136"/>
                  <a:gd name="connsiteX14" fmla="*/ 31449 w 137762"/>
                  <a:gd name="connsiteY14" fmla="*/ 55791 h 192136"/>
                  <a:gd name="connsiteX15" fmla="*/ 24386 w 137762"/>
                  <a:gd name="connsiteY15" fmla="*/ 95696 h 192136"/>
                  <a:gd name="connsiteX16" fmla="*/ 31449 w 137762"/>
                  <a:gd name="connsiteY16" fmla="*/ 135954 h 192136"/>
                  <a:gd name="connsiteX17" fmla="*/ 51224 w 137762"/>
                  <a:gd name="connsiteY17" fmla="*/ 162439 h 192136"/>
                  <a:gd name="connsiteX18" fmla="*/ 81594 w 137762"/>
                  <a:gd name="connsiteY18" fmla="*/ 171620 h 192136"/>
                  <a:gd name="connsiteX19" fmla="*/ 105608 w 137762"/>
                  <a:gd name="connsiteY19" fmla="*/ 166323 h 192136"/>
                  <a:gd name="connsiteX20" fmla="*/ 124677 w 137762"/>
                  <a:gd name="connsiteY20" fmla="*/ 151139 h 192136"/>
                  <a:gd name="connsiteX21" fmla="*/ 137743 w 137762"/>
                  <a:gd name="connsiteY21" fmla="*/ 165264 h 192136"/>
                  <a:gd name="connsiteX22" fmla="*/ 112670 w 137762"/>
                  <a:gd name="connsiteY22" fmla="*/ 185040 h 192136"/>
                  <a:gd name="connsiteX23" fmla="*/ 80888 w 137762"/>
                  <a:gd name="connsiteY23" fmla="*/ 192102 h 19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7762" h="192136">
                    <a:moveTo>
                      <a:pt x="80888" y="192102"/>
                    </a:moveTo>
                    <a:cubicBezTo>
                      <a:pt x="66198" y="192420"/>
                      <a:pt x="51719" y="188500"/>
                      <a:pt x="39218" y="180802"/>
                    </a:cubicBezTo>
                    <a:cubicBezTo>
                      <a:pt x="26893" y="172644"/>
                      <a:pt x="17005" y="161309"/>
                      <a:pt x="10614" y="147960"/>
                    </a:cubicBezTo>
                    <a:cubicBezTo>
                      <a:pt x="3163" y="131681"/>
                      <a:pt x="-440" y="113918"/>
                      <a:pt x="19" y="96049"/>
                    </a:cubicBezTo>
                    <a:cubicBezTo>
                      <a:pt x="-122" y="82524"/>
                      <a:pt x="1891" y="69034"/>
                      <a:pt x="6023" y="56145"/>
                    </a:cubicBezTo>
                    <a:cubicBezTo>
                      <a:pt x="9660" y="44879"/>
                      <a:pt x="15699" y="34533"/>
                      <a:pt x="23680" y="25775"/>
                    </a:cubicBezTo>
                    <a:cubicBezTo>
                      <a:pt x="30813" y="17476"/>
                      <a:pt x="39747" y="10943"/>
                      <a:pt x="49812" y="6705"/>
                    </a:cubicBezTo>
                    <a:cubicBezTo>
                      <a:pt x="60088" y="2291"/>
                      <a:pt x="71142" y="-4"/>
                      <a:pt x="82300" y="-4"/>
                    </a:cubicBezTo>
                    <a:cubicBezTo>
                      <a:pt x="92683" y="-75"/>
                      <a:pt x="102959" y="2221"/>
                      <a:pt x="112317" y="6705"/>
                    </a:cubicBezTo>
                    <a:cubicBezTo>
                      <a:pt x="120157" y="10872"/>
                      <a:pt x="127220" y="16381"/>
                      <a:pt x="133152" y="22950"/>
                    </a:cubicBezTo>
                    <a:lnTo>
                      <a:pt x="120439" y="37782"/>
                    </a:lnTo>
                    <a:cubicBezTo>
                      <a:pt x="115743" y="32661"/>
                      <a:pt x="110092" y="28459"/>
                      <a:pt x="103842" y="25422"/>
                    </a:cubicBezTo>
                    <a:cubicBezTo>
                      <a:pt x="97238" y="22243"/>
                      <a:pt x="89963" y="20690"/>
                      <a:pt x="82653" y="20831"/>
                    </a:cubicBezTo>
                    <a:cubicBezTo>
                      <a:pt x="71706" y="20513"/>
                      <a:pt x="60900" y="23727"/>
                      <a:pt x="51931" y="30013"/>
                    </a:cubicBezTo>
                    <a:cubicBezTo>
                      <a:pt x="42784" y="36475"/>
                      <a:pt x="35651" y="45409"/>
                      <a:pt x="31449" y="55791"/>
                    </a:cubicBezTo>
                    <a:cubicBezTo>
                      <a:pt x="26470" y="68504"/>
                      <a:pt x="24104" y="82065"/>
                      <a:pt x="24386" y="95696"/>
                    </a:cubicBezTo>
                    <a:cubicBezTo>
                      <a:pt x="24104" y="109433"/>
                      <a:pt x="26505" y="123135"/>
                      <a:pt x="31449" y="135954"/>
                    </a:cubicBezTo>
                    <a:cubicBezTo>
                      <a:pt x="35369" y="146512"/>
                      <a:pt x="42220" y="155694"/>
                      <a:pt x="51224" y="162439"/>
                    </a:cubicBezTo>
                    <a:cubicBezTo>
                      <a:pt x="60159" y="168583"/>
                      <a:pt x="70753" y="171797"/>
                      <a:pt x="81594" y="171620"/>
                    </a:cubicBezTo>
                    <a:cubicBezTo>
                      <a:pt x="89893" y="171832"/>
                      <a:pt x="98157" y="170031"/>
                      <a:pt x="105608" y="166323"/>
                    </a:cubicBezTo>
                    <a:cubicBezTo>
                      <a:pt x="112882" y="162545"/>
                      <a:pt x="119344" y="157389"/>
                      <a:pt x="124677" y="151139"/>
                    </a:cubicBezTo>
                    <a:lnTo>
                      <a:pt x="137743" y="165264"/>
                    </a:lnTo>
                    <a:cubicBezTo>
                      <a:pt x="130751" y="173421"/>
                      <a:pt x="122240" y="180131"/>
                      <a:pt x="112670" y="185040"/>
                    </a:cubicBezTo>
                    <a:cubicBezTo>
                      <a:pt x="102818" y="190019"/>
                      <a:pt x="91906" y="192420"/>
                      <a:pt x="80888" y="1921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4C2779E-AF63-4F99-8D3A-0FA726E14979}"/>
                  </a:ext>
                </a:extLst>
              </p:cNvPr>
              <p:cNvSpPr/>
              <p:nvPr/>
            </p:nvSpPr>
            <p:spPr>
              <a:xfrm>
                <a:off x="7578324" y="5116297"/>
                <a:ext cx="127103" cy="144135"/>
              </a:xfrm>
              <a:custGeom>
                <a:avLst/>
                <a:gdLst>
                  <a:gd name="connsiteX0" fmla="*/ 63528 w 127102"/>
                  <a:gd name="connsiteY0" fmla="*/ 144128 h 144135"/>
                  <a:gd name="connsiteX1" fmla="*/ 32451 w 127102"/>
                  <a:gd name="connsiteY1" fmla="*/ 135653 h 144135"/>
                  <a:gd name="connsiteX2" fmla="*/ 9144 w 127102"/>
                  <a:gd name="connsiteY2" fmla="*/ 111286 h 144135"/>
                  <a:gd name="connsiteX3" fmla="*/ 9144 w 127102"/>
                  <a:gd name="connsiteY3" fmla="*/ 33243 h 144135"/>
                  <a:gd name="connsiteX4" fmla="*/ 91955 w 127102"/>
                  <a:gd name="connsiteY4" fmla="*/ 6864 h 144135"/>
                  <a:gd name="connsiteX5" fmla="*/ 94957 w 127102"/>
                  <a:gd name="connsiteY5" fmla="*/ 8524 h 144135"/>
                  <a:gd name="connsiteX6" fmla="*/ 118263 w 127102"/>
                  <a:gd name="connsiteY6" fmla="*/ 33243 h 144135"/>
                  <a:gd name="connsiteX7" fmla="*/ 118263 w 127102"/>
                  <a:gd name="connsiteY7" fmla="*/ 111286 h 144135"/>
                  <a:gd name="connsiteX8" fmla="*/ 94957 w 127102"/>
                  <a:gd name="connsiteY8" fmla="*/ 135653 h 144135"/>
                  <a:gd name="connsiteX9" fmla="*/ 63528 w 127102"/>
                  <a:gd name="connsiteY9" fmla="*/ 144128 h 144135"/>
                  <a:gd name="connsiteX10" fmla="*/ 63528 w 127102"/>
                  <a:gd name="connsiteY10" fmla="*/ 125059 h 144135"/>
                  <a:gd name="connsiteX11" fmla="*/ 84363 w 127102"/>
                  <a:gd name="connsiteY11" fmla="*/ 118349 h 144135"/>
                  <a:gd name="connsiteX12" fmla="*/ 98488 w 127102"/>
                  <a:gd name="connsiteY12" fmla="*/ 99986 h 144135"/>
                  <a:gd name="connsiteX13" fmla="*/ 98488 w 127102"/>
                  <a:gd name="connsiteY13" fmla="*/ 44543 h 144135"/>
                  <a:gd name="connsiteX14" fmla="*/ 84363 w 127102"/>
                  <a:gd name="connsiteY14" fmla="*/ 26180 h 144135"/>
                  <a:gd name="connsiteX15" fmla="*/ 63528 w 127102"/>
                  <a:gd name="connsiteY15" fmla="*/ 19471 h 144135"/>
                  <a:gd name="connsiteX16" fmla="*/ 42692 w 127102"/>
                  <a:gd name="connsiteY16" fmla="*/ 26180 h 144135"/>
                  <a:gd name="connsiteX17" fmla="*/ 28920 w 127102"/>
                  <a:gd name="connsiteY17" fmla="*/ 44543 h 144135"/>
                  <a:gd name="connsiteX18" fmla="*/ 28920 w 127102"/>
                  <a:gd name="connsiteY18" fmla="*/ 99986 h 144135"/>
                  <a:gd name="connsiteX19" fmla="*/ 42692 w 127102"/>
                  <a:gd name="connsiteY19" fmla="*/ 118349 h 144135"/>
                  <a:gd name="connsiteX20" fmla="*/ 63528 w 127102"/>
                  <a:gd name="connsiteY20" fmla="*/ 125059 h 14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135">
                    <a:moveTo>
                      <a:pt x="63528" y="144128"/>
                    </a:moveTo>
                    <a:cubicBezTo>
                      <a:pt x="52580" y="144163"/>
                      <a:pt x="41845" y="141232"/>
                      <a:pt x="32451" y="135653"/>
                    </a:cubicBezTo>
                    <a:cubicBezTo>
                      <a:pt x="22493" y="129932"/>
                      <a:pt x="14406" y="121492"/>
                      <a:pt x="9144" y="111286"/>
                    </a:cubicBezTo>
                    <a:cubicBezTo>
                      <a:pt x="-3074" y="86708"/>
                      <a:pt x="-3074" y="57821"/>
                      <a:pt x="9144" y="33243"/>
                    </a:cubicBezTo>
                    <a:cubicBezTo>
                      <a:pt x="24717" y="3085"/>
                      <a:pt x="61797" y="-8709"/>
                      <a:pt x="91955" y="6864"/>
                    </a:cubicBezTo>
                    <a:cubicBezTo>
                      <a:pt x="92944" y="7393"/>
                      <a:pt x="93968" y="7923"/>
                      <a:pt x="94957" y="8524"/>
                    </a:cubicBezTo>
                    <a:cubicBezTo>
                      <a:pt x="104774" y="14562"/>
                      <a:pt x="112790" y="23108"/>
                      <a:pt x="118263" y="33243"/>
                    </a:cubicBezTo>
                    <a:cubicBezTo>
                      <a:pt x="130023" y="57927"/>
                      <a:pt x="130023" y="86602"/>
                      <a:pt x="118263" y="111286"/>
                    </a:cubicBezTo>
                    <a:cubicBezTo>
                      <a:pt x="112790" y="121316"/>
                      <a:pt x="104738" y="129720"/>
                      <a:pt x="94957" y="135653"/>
                    </a:cubicBezTo>
                    <a:cubicBezTo>
                      <a:pt x="85457" y="141268"/>
                      <a:pt x="74580" y="144199"/>
                      <a:pt x="63528" y="144128"/>
                    </a:cubicBezTo>
                    <a:close/>
                    <a:moveTo>
                      <a:pt x="63528" y="125059"/>
                    </a:moveTo>
                    <a:cubicBezTo>
                      <a:pt x="71049" y="125271"/>
                      <a:pt x="78394" y="122905"/>
                      <a:pt x="84363" y="118349"/>
                    </a:cubicBezTo>
                    <a:cubicBezTo>
                      <a:pt x="90825" y="113794"/>
                      <a:pt x="95733" y="107402"/>
                      <a:pt x="98488" y="99986"/>
                    </a:cubicBezTo>
                    <a:cubicBezTo>
                      <a:pt x="104597" y="82011"/>
                      <a:pt x="104597" y="62518"/>
                      <a:pt x="98488" y="44543"/>
                    </a:cubicBezTo>
                    <a:cubicBezTo>
                      <a:pt x="95733" y="37128"/>
                      <a:pt x="90825" y="30736"/>
                      <a:pt x="84363" y="26180"/>
                    </a:cubicBezTo>
                    <a:cubicBezTo>
                      <a:pt x="78394" y="21625"/>
                      <a:pt x="71049" y="19259"/>
                      <a:pt x="63528" y="19471"/>
                    </a:cubicBezTo>
                    <a:cubicBezTo>
                      <a:pt x="56041" y="19436"/>
                      <a:pt x="48767" y="21802"/>
                      <a:pt x="42692" y="26180"/>
                    </a:cubicBezTo>
                    <a:cubicBezTo>
                      <a:pt x="36654" y="31054"/>
                      <a:pt x="31922" y="37375"/>
                      <a:pt x="28920" y="44543"/>
                    </a:cubicBezTo>
                    <a:cubicBezTo>
                      <a:pt x="22316" y="62448"/>
                      <a:pt x="22316" y="82082"/>
                      <a:pt x="28920" y="99986"/>
                    </a:cubicBezTo>
                    <a:cubicBezTo>
                      <a:pt x="31922" y="107155"/>
                      <a:pt x="36654" y="113476"/>
                      <a:pt x="42692" y="118349"/>
                    </a:cubicBezTo>
                    <a:cubicBezTo>
                      <a:pt x="48767" y="122728"/>
                      <a:pt x="56041" y="125094"/>
                      <a:pt x="63528" y="1250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2276F46-A66E-4499-946B-A012870D9B3F}"/>
                  </a:ext>
                </a:extLst>
              </p:cNvPr>
              <p:cNvSpPr/>
              <p:nvPr/>
            </p:nvSpPr>
            <p:spPr>
              <a:xfrm>
                <a:off x="7740396" y="5116230"/>
                <a:ext cx="109217" cy="141021"/>
              </a:xfrm>
              <a:custGeom>
                <a:avLst/>
                <a:gdLst>
                  <a:gd name="connsiteX0" fmla="*/ -19 w 109217"/>
                  <a:gd name="connsiteY0" fmla="*/ 141016 h 141022"/>
                  <a:gd name="connsiteX1" fmla="*/ -19 w 109217"/>
                  <a:gd name="connsiteY1" fmla="*/ 3646 h 141022"/>
                  <a:gd name="connsiteX2" fmla="*/ 19050 w 109217"/>
                  <a:gd name="connsiteY2" fmla="*/ 3646 h 141022"/>
                  <a:gd name="connsiteX3" fmla="*/ 21169 w 109217"/>
                  <a:gd name="connsiteY3" fmla="*/ 23421 h 141022"/>
                  <a:gd name="connsiteX4" fmla="*/ 21169 w 109217"/>
                  <a:gd name="connsiteY4" fmla="*/ 23421 h 141022"/>
                  <a:gd name="connsiteX5" fmla="*/ 42004 w 109217"/>
                  <a:gd name="connsiteY5" fmla="*/ 6824 h 141022"/>
                  <a:gd name="connsiteX6" fmla="*/ 67076 w 109217"/>
                  <a:gd name="connsiteY6" fmla="*/ 114 h 141022"/>
                  <a:gd name="connsiteX7" fmla="*/ 99212 w 109217"/>
                  <a:gd name="connsiteY7" fmla="*/ 13887 h 141022"/>
                  <a:gd name="connsiteX8" fmla="*/ 109100 w 109217"/>
                  <a:gd name="connsiteY8" fmla="*/ 53791 h 141022"/>
                  <a:gd name="connsiteX9" fmla="*/ 109100 w 109217"/>
                  <a:gd name="connsiteY9" fmla="*/ 141016 h 141022"/>
                  <a:gd name="connsiteX10" fmla="*/ 85793 w 109217"/>
                  <a:gd name="connsiteY10" fmla="*/ 141016 h 141022"/>
                  <a:gd name="connsiteX11" fmla="*/ 85793 w 109217"/>
                  <a:gd name="connsiteY11" fmla="*/ 56969 h 141022"/>
                  <a:gd name="connsiteX12" fmla="*/ 79789 w 109217"/>
                  <a:gd name="connsiteY12" fmla="*/ 29072 h 141022"/>
                  <a:gd name="connsiteX13" fmla="*/ 60014 w 109217"/>
                  <a:gd name="connsiteY13" fmla="*/ 20243 h 141022"/>
                  <a:gd name="connsiteX14" fmla="*/ 40945 w 109217"/>
                  <a:gd name="connsiteY14" fmla="*/ 25540 h 141022"/>
                  <a:gd name="connsiteX15" fmla="*/ 22228 w 109217"/>
                  <a:gd name="connsiteY15" fmla="*/ 41432 h 141022"/>
                  <a:gd name="connsiteX16" fmla="*/ 22228 w 109217"/>
                  <a:gd name="connsiteY16" fmla="*/ 141016 h 14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17" h="141022">
                    <a:moveTo>
                      <a:pt x="-19" y="141016"/>
                    </a:moveTo>
                    <a:lnTo>
                      <a:pt x="-19" y="3646"/>
                    </a:lnTo>
                    <a:lnTo>
                      <a:pt x="19050" y="3646"/>
                    </a:lnTo>
                    <a:lnTo>
                      <a:pt x="21169" y="23421"/>
                    </a:lnTo>
                    <a:lnTo>
                      <a:pt x="21169" y="23421"/>
                    </a:lnTo>
                    <a:cubicBezTo>
                      <a:pt x="27419" y="17100"/>
                      <a:pt x="34412" y="11521"/>
                      <a:pt x="42004" y="6824"/>
                    </a:cubicBezTo>
                    <a:cubicBezTo>
                      <a:pt x="49632" y="2410"/>
                      <a:pt x="58283" y="114"/>
                      <a:pt x="67076" y="114"/>
                    </a:cubicBezTo>
                    <a:cubicBezTo>
                      <a:pt x="79401" y="-874"/>
                      <a:pt x="91443" y="4281"/>
                      <a:pt x="99212" y="13887"/>
                    </a:cubicBezTo>
                    <a:cubicBezTo>
                      <a:pt x="106381" y="25929"/>
                      <a:pt x="109841" y="39807"/>
                      <a:pt x="109100" y="53791"/>
                    </a:cubicBezTo>
                    <a:lnTo>
                      <a:pt x="109100" y="141016"/>
                    </a:lnTo>
                    <a:lnTo>
                      <a:pt x="85793" y="141016"/>
                    </a:lnTo>
                    <a:lnTo>
                      <a:pt x="85793" y="56969"/>
                    </a:lnTo>
                    <a:cubicBezTo>
                      <a:pt x="86711" y="47258"/>
                      <a:pt x="84628" y="37547"/>
                      <a:pt x="79789" y="29072"/>
                    </a:cubicBezTo>
                    <a:cubicBezTo>
                      <a:pt x="75199" y="22856"/>
                      <a:pt x="67712" y="19502"/>
                      <a:pt x="60014" y="20243"/>
                    </a:cubicBezTo>
                    <a:cubicBezTo>
                      <a:pt x="53269" y="20173"/>
                      <a:pt x="46665" y="22009"/>
                      <a:pt x="40945" y="25540"/>
                    </a:cubicBezTo>
                    <a:cubicBezTo>
                      <a:pt x="34199" y="30237"/>
                      <a:pt x="27949" y="35534"/>
                      <a:pt x="22228" y="41432"/>
                    </a:cubicBezTo>
                    <a:lnTo>
                      <a:pt x="22228" y="14101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332A44D-AFFC-4D7C-9A45-A02502EC2CF6}"/>
                  </a:ext>
                </a:extLst>
              </p:cNvPr>
              <p:cNvSpPr/>
              <p:nvPr/>
            </p:nvSpPr>
            <p:spPr>
              <a:xfrm>
                <a:off x="7881651" y="5080685"/>
                <a:ext cx="85459" cy="180938"/>
              </a:xfrm>
              <a:custGeom>
                <a:avLst/>
                <a:gdLst>
                  <a:gd name="connsiteX0" fmla="*/ 57895 w 85459"/>
                  <a:gd name="connsiteY0" fmla="*/ 179741 h 180938"/>
                  <a:gd name="connsiteX1" fmla="*/ 27172 w 85459"/>
                  <a:gd name="connsiteY1" fmla="*/ 167028 h 180938"/>
                  <a:gd name="connsiteX2" fmla="*/ 18344 w 85459"/>
                  <a:gd name="connsiteY2" fmla="*/ 133833 h 180938"/>
                  <a:gd name="connsiteX3" fmla="*/ 18344 w 85459"/>
                  <a:gd name="connsiteY3" fmla="*/ 58261 h 180938"/>
                  <a:gd name="connsiteX4" fmla="*/ -19 w 85459"/>
                  <a:gd name="connsiteY4" fmla="*/ 58261 h 180938"/>
                  <a:gd name="connsiteX5" fmla="*/ -19 w 85459"/>
                  <a:gd name="connsiteY5" fmla="*/ 40605 h 180938"/>
                  <a:gd name="connsiteX6" fmla="*/ 21522 w 85459"/>
                  <a:gd name="connsiteY6" fmla="*/ 40605 h 180938"/>
                  <a:gd name="connsiteX7" fmla="*/ 24347 w 85459"/>
                  <a:gd name="connsiteY7" fmla="*/ -6 h 180938"/>
                  <a:gd name="connsiteX8" fmla="*/ 43770 w 85459"/>
                  <a:gd name="connsiteY8" fmla="*/ -6 h 180938"/>
                  <a:gd name="connsiteX9" fmla="*/ 43770 w 85459"/>
                  <a:gd name="connsiteY9" fmla="*/ 40605 h 180938"/>
                  <a:gd name="connsiteX10" fmla="*/ 81202 w 85459"/>
                  <a:gd name="connsiteY10" fmla="*/ 40605 h 180938"/>
                  <a:gd name="connsiteX11" fmla="*/ 81202 w 85459"/>
                  <a:gd name="connsiteY11" fmla="*/ 59674 h 180938"/>
                  <a:gd name="connsiteX12" fmla="*/ 43770 w 85459"/>
                  <a:gd name="connsiteY12" fmla="*/ 59674 h 180938"/>
                  <a:gd name="connsiteX13" fmla="*/ 43770 w 85459"/>
                  <a:gd name="connsiteY13" fmla="*/ 135599 h 180938"/>
                  <a:gd name="connsiteX14" fmla="*/ 48360 w 85459"/>
                  <a:gd name="connsiteY14" fmla="*/ 155374 h 180938"/>
                  <a:gd name="connsiteX15" fmla="*/ 64958 w 85459"/>
                  <a:gd name="connsiteY15" fmla="*/ 162437 h 180938"/>
                  <a:gd name="connsiteX16" fmla="*/ 72727 w 85459"/>
                  <a:gd name="connsiteY16" fmla="*/ 162437 h 180938"/>
                  <a:gd name="connsiteX17" fmla="*/ 80496 w 85459"/>
                  <a:gd name="connsiteY17" fmla="*/ 159612 h 180938"/>
                  <a:gd name="connsiteX18" fmla="*/ 85440 w 85459"/>
                  <a:gd name="connsiteY18" fmla="*/ 176563 h 180938"/>
                  <a:gd name="connsiteX19" fmla="*/ 73080 w 85459"/>
                  <a:gd name="connsiteY19" fmla="*/ 180800 h 180938"/>
                  <a:gd name="connsiteX20" fmla="*/ 57895 w 85459"/>
                  <a:gd name="connsiteY20" fmla="*/ 179741 h 18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80938">
                    <a:moveTo>
                      <a:pt x="57895" y="179741"/>
                    </a:moveTo>
                    <a:cubicBezTo>
                      <a:pt x="46171" y="180906"/>
                      <a:pt x="34658" y="176139"/>
                      <a:pt x="27172" y="167028"/>
                    </a:cubicBezTo>
                    <a:cubicBezTo>
                      <a:pt x="20992" y="157105"/>
                      <a:pt x="17920" y="145522"/>
                      <a:pt x="18344" y="133833"/>
                    </a:cubicBezTo>
                    <a:lnTo>
                      <a:pt x="18344" y="58261"/>
                    </a:lnTo>
                    <a:lnTo>
                      <a:pt x="-19" y="58261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346" y="142485"/>
                      <a:pt x="44935" y="149371"/>
                      <a:pt x="48360" y="155374"/>
                    </a:cubicBezTo>
                    <a:cubicBezTo>
                      <a:pt x="52315" y="160424"/>
                      <a:pt x="58566" y="163073"/>
                      <a:pt x="64958" y="162437"/>
                    </a:cubicBezTo>
                    <a:lnTo>
                      <a:pt x="72727" y="162437"/>
                    </a:lnTo>
                    <a:cubicBezTo>
                      <a:pt x="75446" y="161872"/>
                      <a:pt x="78059" y="160919"/>
                      <a:pt x="80496" y="159612"/>
                    </a:cubicBezTo>
                    <a:lnTo>
                      <a:pt x="85440" y="176563"/>
                    </a:lnTo>
                    <a:cubicBezTo>
                      <a:pt x="81449" y="178328"/>
                      <a:pt x="77318" y="179776"/>
                      <a:pt x="73080" y="180800"/>
                    </a:cubicBezTo>
                    <a:cubicBezTo>
                      <a:pt x="67995" y="181153"/>
                      <a:pt x="62874" y="180800"/>
                      <a:pt x="57895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A57641A-A57F-4210-80A0-761EB81B951B}"/>
                  </a:ext>
                </a:extLst>
              </p:cNvPr>
              <p:cNvSpPr/>
              <p:nvPr/>
            </p:nvSpPr>
            <p:spPr>
              <a:xfrm>
                <a:off x="7991833" y="5116351"/>
                <a:ext cx="74865" cy="141607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3 w 74865"/>
                  <a:gd name="connsiteY5" fmla="*/ 7763 h 141608"/>
                  <a:gd name="connsiteX6" fmla="*/ 60014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3898 w 74865"/>
                  <a:gd name="connsiteY10" fmla="*/ 21889 h 141608"/>
                  <a:gd name="connsiteX11" fmla="*/ 57189 w 74865"/>
                  <a:gd name="connsiteY11" fmla="*/ 21889 h 141608"/>
                  <a:gd name="connsiteX12" fmla="*/ 38826 w 74865"/>
                  <a:gd name="connsiteY12" fmla="*/ 28598 h 141608"/>
                  <a:gd name="connsiteX13" fmla="*/ 22228 w 74865"/>
                  <a:gd name="connsiteY13" fmla="*/ 53318 h 141608"/>
                  <a:gd name="connsiteX14" fmla="*/ 22228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371" y="20229"/>
                      <a:pt x="31269" y="13237"/>
                      <a:pt x="38473" y="7763"/>
                    </a:cubicBezTo>
                    <a:cubicBezTo>
                      <a:pt x="44582" y="2855"/>
                      <a:pt x="52175" y="136"/>
                      <a:pt x="60014" y="-6"/>
                    </a:cubicBezTo>
                    <a:lnTo>
                      <a:pt x="68136" y="-6"/>
                    </a:lnTo>
                    <a:cubicBezTo>
                      <a:pt x="70467" y="383"/>
                      <a:pt x="72727" y="1089"/>
                      <a:pt x="74846" y="2113"/>
                    </a:cubicBezTo>
                    <a:lnTo>
                      <a:pt x="69902" y="21889"/>
                    </a:lnTo>
                    <a:lnTo>
                      <a:pt x="63898" y="21889"/>
                    </a:lnTo>
                    <a:lnTo>
                      <a:pt x="57189" y="21889"/>
                    </a:lnTo>
                    <a:cubicBezTo>
                      <a:pt x="50514" y="22100"/>
                      <a:pt x="44052" y="24431"/>
                      <a:pt x="38826" y="28598"/>
                    </a:cubicBezTo>
                    <a:cubicBezTo>
                      <a:pt x="31304" y="35308"/>
                      <a:pt x="25618" y="43819"/>
                      <a:pt x="22228" y="53318"/>
                    </a:cubicBezTo>
                    <a:lnTo>
                      <a:pt x="22228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24ACEAA-F7A3-4875-8423-1CE150BAC937}"/>
                  </a:ext>
                </a:extLst>
              </p:cNvPr>
              <p:cNvSpPr/>
              <p:nvPr/>
            </p:nvSpPr>
            <p:spPr>
              <a:xfrm>
                <a:off x="8076604" y="5116351"/>
                <a:ext cx="127103" cy="144079"/>
              </a:xfrm>
              <a:custGeom>
                <a:avLst/>
                <a:gdLst>
                  <a:gd name="connsiteX0" fmla="*/ 63528 w 127102"/>
                  <a:gd name="connsiteY0" fmla="*/ 144074 h 144080"/>
                  <a:gd name="connsiteX1" fmla="*/ 32451 w 127102"/>
                  <a:gd name="connsiteY1" fmla="*/ 135599 h 144080"/>
                  <a:gd name="connsiteX2" fmla="*/ 9144 w 127102"/>
                  <a:gd name="connsiteY2" fmla="*/ 111232 h 144080"/>
                  <a:gd name="connsiteX3" fmla="*/ 9144 w 127102"/>
                  <a:gd name="connsiteY3" fmla="*/ 33189 h 144080"/>
                  <a:gd name="connsiteX4" fmla="*/ 32451 w 127102"/>
                  <a:gd name="connsiteY4" fmla="*/ 8469 h 144080"/>
                  <a:gd name="connsiteX5" fmla="*/ 94957 w 127102"/>
                  <a:gd name="connsiteY5" fmla="*/ 8469 h 144080"/>
                  <a:gd name="connsiteX6" fmla="*/ 118263 w 127102"/>
                  <a:gd name="connsiteY6" fmla="*/ 33189 h 144080"/>
                  <a:gd name="connsiteX7" fmla="*/ 118263 w 127102"/>
                  <a:gd name="connsiteY7" fmla="*/ 111232 h 144080"/>
                  <a:gd name="connsiteX8" fmla="*/ 94957 w 127102"/>
                  <a:gd name="connsiteY8" fmla="*/ 135599 h 144080"/>
                  <a:gd name="connsiteX9" fmla="*/ 63528 w 127102"/>
                  <a:gd name="connsiteY9" fmla="*/ 144074 h 144080"/>
                  <a:gd name="connsiteX10" fmla="*/ 63528 w 127102"/>
                  <a:gd name="connsiteY10" fmla="*/ 125004 h 144080"/>
                  <a:gd name="connsiteX11" fmla="*/ 84716 w 127102"/>
                  <a:gd name="connsiteY11" fmla="*/ 118295 h 144080"/>
                  <a:gd name="connsiteX12" fmla="*/ 98488 w 127102"/>
                  <a:gd name="connsiteY12" fmla="*/ 99932 h 144080"/>
                  <a:gd name="connsiteX13" fmla="*/ 98488 w 127102"/>
                  <a:gd name="connsiteY13" fmla="*/ 44489 h 144080"/>
                  <a:gd name="connsiteX14" fmla="*/ 84716 w 127102"/>
                  <a:gd name="connsiteY14" fmla="*/ 26126 h 144080"/>
                  <a:gd name="connsiteX15" fmla="*/ 63528 w 127102"/>
                  <a:gd name="connsiteY15" fmla="*/ 19417 h 144080"/>
                  <a:gd name="connsiteX16" fmla="*/ 43046 w 127102"/>
                  <a:gd name="connsiteY16" fmla="*/ 26126 h 144080"/>
                  <a:gd name="connsiteX17" fmla="*/ 28920 w 127102"/>
                  <a:gd name="connsiteY17" fmla="*/ 44489 h 144080"/>
                  <a:gd name="connsiteX18" fmla="*/ 28920 w 127102"/>
                  <a:gd name="connsiteY18" fmla="*/ 99932 h 144080"/>
                  <a:gd name="connsiteX19" fmla="*/ 43046 w 127102"/>
                  <a:gd name="connsiteY19" fmla="*/ 118295 h 144080"/>
                  <a:gd name="connsiteX20" fmla="*/ 63528 w 127102"/>
                  <a:gd name="connsiteY20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080">
                    <a:moveTo>
                      <a:pt x="63528" y="144074"/>
                    </a:moveTo>
                    <a:cubicBezTo>
                      <a:pt x="52580" y="144109"/>
                      <a:pt x="41845" y="141178"/>
                      <a:pt x="32451" y="135599"/>
                    </a:cubicBezTo>
                    <a:cubicBezTo>
                      <a:pt x="22599" y="129772"/>
                      <a:pt x="14512" y="121332"/>
                      <a:pt x="9144" y="111232"/>
                    </a:cubicBezTo>
                    <a:cubicBezTo>
                      <a:pt x="-3074" y="86654"/>
                      <a:pt x="-3074" y="57767"/>
                      <a:pt x="9144" y="33189"/>
                    </a:cubicBezTo>
                    <a:cubicBezTo>
                      <a:pt x="14512" y="22983"/>
                      <a:pt x="22564" y="14402"/>
                      <a:pt x="32451" y="8469"/>
                    </a:cubicBezTo>
                    <a:cubicBezTo>
                      <a:pt x="51768" y="-2831"/>
                      <a:pt x="75640" y="-2831"/>
                      <a:pt x="94957" y="8469"/>
                    </a:cubicBezTo>
                    <a:cubicBezTo>
                      <a:pt x="104774" y="14508"/>
                      <a:pt x="112790" y="23054"/>
                      <a:pt x="118263" y="33189"/>
                    </a:cubicBezTo>
                    <a:cubicBezTo>
                      <a:pt x="130023" y="57873"/>
                      <a:pt x="130023" y="86548"/>
                      <a:pt x="118263" y="111232"/>
                    </a:cubicBezTo>
                    <a:cubicBezTo>
                      <a:pt x="112790" y="121261"/>
                      <a:pt x="104738" y="129666"/>
                      <a:pt x="94957" y="135599"/>
                    </a:cubicBezTo>
                    <a:cubicBezTo>
                      <a:pt x="85457" y="141213"/>
                      <a:pt x="74580" y="144144"/>
                      <a:pt x="63528" y="144074"/>
                    </a:cubicBezTo>
                    <a:close/>
                    <a:moveTo>
                      <a:pt x="63528" y="125004"/>
                    </a:moveTo>
                    <a:cubicBezTo>
                      <a:pt x="71120" y="125110"/>
                      <a:pt x="78571" y="122744"/>
                      <a:pt x="84716" y="118295"/>
                    </a:cubicBezTo>
                    <a:cubicBezTo>
                      <a:pt x="90966" y="113598"/>
                      <a:pt x="95733" y="107242"/>
                      <a:pt x="98488" y="99932"/>
                    </a:cubicBezTo>
                    <a:cubicBezTo>
                      <a:pt x="104597" y="81957"/>
                      <a:pt x="104597" y="62464"/>
                      <a:pt x="98488" y="44489"/>
                    </a:cubicBezTo>
                    <a:cubicBezTo>
                      <a:pt x="95733" y="37179"/>
                      <a:pt x="90966" y="30823"/>
                      <a:pt x="84716" y="26126"/>
                    </a:cubicBezTo>
                    <a:cubicBezTo>
                      <a:pt x="78571" y="21677"/>
                      <a:pt x="71120" y="19311"/>
                      <a:pt x="63528" y="19417"/>
                    </a:cubicBezTo>
                    <a:cubicBezTo>
                      <a:pt x="56112" y="19205"/>
                      <a:pt x="48872" y="21571"/>
                      <a:pt x="43046" y="26126"/>
                    </a:cubicBezTo>
                    <a:cubicBezTo>
                      <a:pt x="36795" y="30893"/>
                      <a:pt x="31922" y="37215"/>
                      <a:pt x="28920" y="44489"/>
                    </a:cubicBezTo>
                    <a:cubicBezTo>
                      <a:pt x="22316" y="62393"/>
                      <a:pt x="22316" y="82028"/>
                      <a:pt x="28920" y="99932"/>
                    </a:cubicBezTo>
                    <a:cubicBezTo>
                      <a:pt x="31922" y="107206"/>
                      <a:pt x="36795" y="113528"/>
                      <a:pt x="43046" y="118295"/>
                    </a:cubicBezTo>
                    <a:cubicBezTo>
                      <a:pt x="48872" y="122850"/>
                      <a:pt x="56112" y="125216"/>
                      <a:pt x="63528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CB5A2F-AFF1-4901-9D1B-D40856F1CD45}"/>
                  </a:ext>
                </a:extLst>
              </p:cNvPr>
              <p:cNvSpPr/>
              <p:nvPr/>
            </p:nvSpPr>
            <p:spPr>
              <a:xfrm>
                <a:off x="8240046" y="5056318"/>
                <a:ext cx="37828" cy="205878"/>
              </a:xfrm>
              <a:custGeom>
                <a:avLst/>
                <a:gdLst>
                  <a:gd name="connsiteX0" fmla="*/ 24390 w 37829"/>
                  <a:gd name="connsiteY0" fmla="*/ 204107 h 205878"/>
                  <a:gd name="connsiteX1" fmla="*/ 10265 w 37829"/>
                  <a:gd name="connsiteY1" fmla="*/ 200576 h 205878"/>
                  <a:gd name="connsiteX2" fmla="*/ 2496 w 37829"/>
                  <a:gd name="connsiteY2" fmla="*/ 189982 h 205878"/>
                  <a:gd name="connsiteX3" fmla="*/ 24 w 37829"/>
                  <a:gd name="connsiteY3" fmla="*/ 173031 h 205878"/>
                  <a:gd name="connsiteX4" fmla="*/ 24 w 37829"/>
                  <a:gd name="connsiteY4" fmla="*/ -6 h 205878"/>
                  <a:gd name="connsiteX5" fmla="*/ 22978 w 37829"/>
                  <a:gd name="connsiteY5" fmla="*/ -6 h 205878"/>
                  <a:gd name="connsiteX6" fmla="*/ 22978 w 37829"/>
                  <a:gd name="connsiteY6" fmla="*/ 176563 h 205878"/>
                  <a:gd name="connsiteX7" fmla="*/ 25097 w 37829"/>
                  <a:gd name="connsiteY7" fmla="*/ 184685 h 205878"/>
                  <a:gd name="connsiteX8" fmla="*/ 30040 w 37829"/>
                  <a:gd name="connsiteY8" fmla="*/ 186804 h 205878"/>
                  <a:gd name="connsiteX9" fmla="*/ 32159 w 37829"/>
                  <a:gd name="connsiteY9" fmla="*/ 186804 h 205878"/>
                  <a:gd name="connsiteX10" fmla="*/ 34631 w 37829"/>
                  <a:gd name="connsiteY10" fmla="*/ 186804 h 205878"/>
                  <a:gd name="connsiteX11" fmla="*/ 37810 w 37829"/>
                  <a:gd name="connsiteY11" fmla="*/ 204107 h 205878"/>
                  <a:gd name="connsiteX12" fmla="*/ 32159 w 37829"/>
                  <a:gd name="connsiteY12" fmla="*/ 205873 h 205878"/>
                  <a:gd name="connsiteX13" fmla="*/ 24390 w 37829"/>
                  <a:gd name="connsiteY13" fmla="*/ 204107 h 20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829" h="205878">
                    <a:moveTo>
                      <a:pt x="24390" y="204107"/>
                    </a:moveTo>
                    <a:cubicBezTo>
                      <a:pt x="19446" y="204319"/>
                      <a:pt x="14538" y="203118"/>
                      <a:pt x="10265" y="200576"/>
                    </a:cubicBezTo>
                    <a:cubicBezTo>
                      <a:pt x="6663" y="197927"/>
                      <a:pt x="3944" y="194219"/>
                      <a:pt x="2496" y="189982"/>
                    </a:cubicBezTo>
                    <a:cubicBezTo>
                      <a:pt x="589" y="184543"/>
                      <a:pt x="-223" y="178787"/>
                      <a:pt x="24" y="173031"/>
                    </a:cubicBezTo>
                    <a:lnTo>
                      <a:pt x="24" y="-6"/>
                    </a:lnTo>
                    <a:lnTo>
                      <a:pt x="22978" y="-6"/>
                    </a:lnTo>
                    <a:lnTo>
                      <a:pt x="22978" y="176563"/>
                    </a:lnTo>
                    <a:cubicBezTo>
                      <a:pt x="22731" y="179423"/>
                      <a:pt x="23472" y="182319"/>
                      <a:pt x="25097" y="184685"/>
                    </a:cubicBezTo>
                    <a:cubicBezTo>
                      <a:pt x="26403" y="186027"/>
                      <a:pt x="28169" y="186768"/>
                      <a:pt x="30040" y="186804"/>
                    </a:cubicBezTo>
                    <a:lnTo>
                      <a:pt x="32159" y="186804"/>
                    </a:lnTo>
                    <a:lnTo>
                      <a:pt x="34631" y="186804"/>
                    </a:lnTo>
                    <a:lnTo>
                      <a:pt x="37810" y="204107"/>
                    </a:lnTo>
                    <a:lnTo>
                      <a:pt x="32159" y="205873"/>
                    </a:lnTo>
                    <a:cubicBezTo>
                      <a:pt x="29475" y="205696"/>
                      <a:pt x="26862" y="205096"/>
                      <a:pt x="24390" y="204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3ECB3F3-1AD8-475B-97D0-400F7B4EE0A3}"/>
                  </a:ext>
                </a:extLst>
              </p:cNvPr>
              <p:cNvSpPr/>
              <p:nvPr/>
            </p:nvSpPr>
            <p:spPr>
              <a:xfrm>
                <a:off x="8358399" y="5116351"/>
                <a:ext cx="127112" cy="144079"/>
              </a:xfrm>
              <a:custGeom>
                <a:avLst/>
                <a:gdLst>
                  <a:gd name="connsiteX0" fmla="*/ 63536 w 127111"/>
                  <a:gd name="connsiteY0" fmla="*/ 144074 h 144080"/>
                  <a:gd name="connsiteX1" fmla="*/ 32460 w 127111"/>
                  <a:gd name="connsiteY1" fmla="*/ 135599 h 144080"/>
                  <a:gd name="connsiteX2" fmla="*/ 8800 w 127111"/>
                  <a:gd name="connsiteY2" fmla="*/ 111232 h 144080"/>
                  <a:gd name="connsiteX3" fmla="*/ 8800 w 127111"/>
                  <a:gd name="connsiteY3" fmla="*/ 33189 h 144080"/>
                  <a:gd name="connsiteX4" fmla="*/ 32460 w 127111"/>
                  <a:gd name="connsiteY4" fmla="*/ 8469 h 144080"/>
                  <a:gd name="connsiteX5" fmla="*/ 94965 w 127111"/>
                  <a:gd name="connsiteY5" fmla="*/ 8469 h 144080"/>
                  <a:gd name="connsiteX6" fmla="*/ 118273 w 127111"/>
                  <a:gd name="connsiteY6" fmla="*/ 33189 h 144080"/>
                  <a:gd name="connsiteX7" fmla="*/ 118273 w 127111"/>
                  <a:gd name="connsiteY7" fmla="*/ 111232 h 144080"/>
                  <a:gd name="connsiteX8" fmla="*/ 94965 w 127111"/>
                  <a:gd name="connsiteY8" fmla="*/ 135599 h 144080"/>
                  <a:gd name="connsiteX9" fmla="*/ 63536 w 127111"/>
                  <a:gd name="connsiteY9" fmla="*/ 144074 h 144080"/>
                  <a:gd name="connsiteX10" fmla="*/ 63536 w 127111"/>
                  <a:gd name="connsiteY10" fmla="*/ 125004 h 144080"/>
                  <a:gd name="connsiteX11" fmla="*/ 84371 w 127111"/>
                  <a:gd name="connsiteY11" fmla="*/ 118295 h 144080"/>
                  <a:gd name="connsiteX12" fmla="*/ 98144 w 127111"/>
                  <a:gd name="connsiteY12" fmla="*/ 99932 h 144080"/>
                  <a:gd name="connsiteX13" fmla="*/ 98144 w 127111"/>
                  <a:gd name="connsiteY13" fmla="*/ 44489 h 144080"/>
                  <a:gd name="connsiteX14" fmla="*/ 84371 w 127111"/>
                  <a:gd name="connsiteY14" fmla="*/ 26126 h 144080"/>
                  <a:gd name="connsiteX15" fmla="*/ 42701 w 127111"/>
                  <a:gd name="connsiteY15" fmla="*/ 26126 h 144080"/>
                  <a:gd name="connsiteX16" fmla="*/ 28929 w 127111"/>
                  <a:gd name="connsiteY16" fmla="*/ 44489 h 144080"/>
                  <a:gd name="connsiteX17" fmla="*/ 28929 w 127111"/>
                  <a:gd name="connsiteY17" fmla="*/ 99932 h 144080"/>
                  <a:gd name="connsiteX18" fmla="*/ 42701 w 127111"/>
                  <a:gd name="connsiteY18" fmla="*/ 118295 h 144080"/>
                  <a:gd name="connsiteX19" fmla="*/ 63536 w 127111"/>
                  <a:gd name="connsiteY19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11" h="144080">
                    <a:moveTo>
                      <a:pt x="63536" y="144074"/>
                    </a:moveTo>
                    <a:cubicBezTo>
                      <a:pt x="52589" y="144109"/>
                      <a:pt x="41854" y="141178"/>
                      <a:pt x="32460" y="135599"/>
                    </a:cubicBezTo>
                    <a:cubicBezTo>
                      <a:pt x="22502" y="129807"/>
                      <a:pt x="14309" y="121367"/>
                      <a:pt x="8800" y="111232"/>
                    </a:cubicBezTo>
                    <a:cubicBezTo>
                      <a:pt x="-2959" y="86548"/>
                      <a:pt x="-2959" y="57873"/>
                      <a:pt x="8800" y="33189"/>
                    </a:cubicBezTo>
                    <a:cubicBezTo>
                      <a:pt x="14309" y="22948"/>
                      <a:pt x="22466" y="14402"/>
                      <a:pt x="32460" y="8469"/>
                    </a:cubicBezTo>
                    <a:cubicBezTo>
                      <a:pt x="51777" y="-2831"/>
                      <a:pt x="75649" y="-2831"/>
                      <a:pt x="94965" y="8469"/>
                    </a:cubicBezTo>
                    <a:cubicBezTo>
                      <a:pt x="104783" y="14508"/>
                      <a:pt x="112799" y="23054"/>
                      <a:pt x="118273" y="33189"/>
                    </a:cubicBezTo>
                    <a:cubicBezTo>
                      <a:pt x="130032" y="57873"/>
                      <a:pt x="130032" y="86548"/>
                      <a:pt x="118273" y="111232"/>
                    </a:cubicBezTo>
                    <a:cubicBezTo>
                      <a:pt x="112799" y="121261"/>
                      <a:pt x="104747" y="129666"/>
                      <a:pt x="94965" y="135599"/>
                    </a:cubicBezTo>
                    <a:cubicBezTo>
                      <a:pt x="85466" y="141213"/>
                      <a:pt x="74590" y="144144"/>
                      <a:pt x="63536" y="144074"/>
                    </a:cubicBezTo>
                    <a:close/>
                    <a:moveTo>
                      <a:pt x="63536" y="125004"/>
                    </a:moveTo>
                    <a:cubicBezTo>
                      <a:pt x="71022" y="125040"/>
                      <a:pt x="78297" y="122674"/>
                      <a:pt x="84371" y="118295"/>
                    </a:cubicBezTo>
                    <a:cubicBezTo>
                      <a:pt x="90622" y="113598"/>
                      <a:pt x="95389" y="107242"/>
                      <a:pt x="98144" y="99932"/>
                    </a:cubicBezTo>
                    <a:cubicBezTo>
                      <a:pt x="104747" y="82028"/>
                      <a:pt x="104747" y="62393"/>
                      <a:pt x="98144" y="44489"/>
                    </a:cubicBezTo>
                    <a:cubicBezTo>
                      <a:pt x="95389" y="37179"/>
                      <a:pt x="90622" y="30823"/>
                      <a:pt x="84371" y="26126"/>
                    </a:cubicBezTo>
                    <a:cubicBezTo>
                      <a:pt x="71976" y="17050"/>
                      <a:pt x="55096" y="17050"/>
                      <a:pt x="42701" y="26126"/>
                    </a:cubicBezTo>
                    <a:cubicBezTo>
                      <a:pt x="36451" y="30823"/>
                      <a:pt x="31683" y="37179"/>
                      <a:pt x="28929" y="44489"/>
                    </a:cubicBezTo>
                    <a:cubicBezTo>
                      <a:pt x="22325" y="62393"/>
                      <a:pt x="22325" y="82028"/>
                      <a:pt x="28929" y="99932"/>
                    </a:cubicBezTo>
                    <a:cubicBezTo>
                      <a:pt x="31683" y="107242"/>
                      <a:pt x="36451" y="113598"/>
                      <a:pt x="42701" y="118295"/>
                    </a:cubicBezTo>
                    <a:cubicBezTo>
                      <a:pt x="48775" y="122674"/>
                      <a:pt x="56050" y="125040"/>
                      <a:pt x="63536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05885B4-8494-4964-8FDC-19183C06DD64}"/>
                  </a:ext>
                </a:extLst>
              </p:cNvPr>
              <p:cNvSpPr/>
              <p:nvPr/>
            </p:nvSpPr>
            <p:spPr>
              <a:xfrm>
                <a:off x="8506354" y="5052521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961 w 81574"/>
                  <a:gd name="connsiteY3" fmla="*/ 68767 h 204731"/>
                  <a:gd name="connsiteX4" fmla="*/ 70961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954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4 w 81574"/>
                  <a:gd name="connsiteY14" fmla="*/ 24625 h 204731"/>
                  <a:gd name="connsiteX15" fmla="*/ 42004 w 81574"/>
                  <a:gd name="connsiteY15" fmla="*/ 44401 h 204731"/>
                  <a:gd name="connsiteX16" fmla="*/ 42004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961" y="68767"/>
                    </a:lnTo>
                    <a:lnTo>
                      <a:pt x="70961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20" y="37268"/>
                      <a:pt x="19933" y="29110"/>
                      <a:pt x="22934" y="21447"/>
                    </a:cubicBezTo>
                    <a:cubicBezTo>
                      <a:pt x="25441" y="14879"/>
                      <a:pt x="30032" y="9299"/>
                      <a:pt x="36001" y="5556"/>
                    </a:cubicBezTo>
                    <a:cubicBezTo>
                      <a:pt x="43028" y="1742"/>
                      <a:pt x="50974" y="-94"/>
                      <a:pt x="58954" y="259"/>
                    </a:cubicBezTo>
                    <a:cubicBezTo>
                      <a:pt x="62945" y="-94"/>
                      <a:pt x="66971" y="-94"/>
                      <a:pt x="70961" y="259"/>
                    </a:cubicBezTo>
                    <a:cubicBezTo>
                      <a:pt x="74598" y="965"/>
                      <a:pt x="78130" y="2024"/>
                      <a:pt x="81555" y="3437"/>
                    </a:cubicBezTo>
                    <a:lnTo>
                      <a:pt x="76611" y="20388"/>
                    </a:lnTo>
                    <a:cubicBezTo>
                      <a:pt x="71597" y="18728"/>
                      <a:pt x="66335" y="17916"/>
                      <a:pt x="61073" y="17916"/>
                    </a:cubicBezTo>
                    <a:cubicBezTo>
                      <a:pt x="55423" y="17527"/>
                      <a:pt x="49949" y="20070"/>
                      <a:pt x="46594" y="24625"/>
                    </a:cubicBezTo>
                    <a:cubicBezTo>
                      <a:pt x="43169" y="30629"/>
                      <a:pt x="41580" y="37515"/>
                      <a:pt x="42004" y="44401"/>
                    </a:cubicBezTo>
                    <a:lnTo>
                      <a:pt x="42004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A2CD000-E322-474C-AE4F-B3F2725A321E}"/>
                  </a:ext>
                </a:extLst>
              </p:cNvPr>
              <p:cNvSpPr/>
              <p:nvPr/>
            </p:nvSpPr>
            <p:spPr>
              <a:xfrm>
                <a:off x="8649920" y="5056318"/>
                <a:ext cx="121641" cy="204202"/>
              </a:xfrm>
              <a:custGeom>
                <a:avLst/>
                <a:gdLst>
                  <a:gd name="connsiteX0" fmla="*/ 56997 w 121641"/>
                  <a:gd name="connsiteY0" fmla="*/ 204107 h 204202"/>
                  <a:gd name="connsiteX1" fmla="*/ 15680 w 121641"/>
                  <a:gd name="connsiteY1" fmla="*/ 185391 h 204202"/>
                  <a:gd name="connsiteX2" fmla="*/ 142 w 121641"/>
                  <a:gd name="connsiteY2" fmla="*/ 132420 h 204202"/>
                  <a:gd name="connsiteX3" fmla="*/ 8618 w 121641"/>
                  <a:gd name="connsiteY3" fmla="*/ 93929 h 204202"/>
                  <a:gd name="connsiteX4" fmla="*/ 30512 w 121641"/>
                  <a:gd name="connsiteY4" fmla="*/ 68856 h 204202"/>
                  <a:gd name="connsiteX5" fmla="*/ 59823 w 121641"/>
                  <a:gd name="connsiteY5" fmla="*/ 60027 h 204202"/>
                  <a:gd name="connsiteX6" fmla="*/ 80658 w 121641"/>
                  <a:gd name="connsiteY6" fmla="*/ 64265 h 204202"/>
                  <a:gd name="connsiteX7" fmla="*/ 98314 w 121641"/>
                  <a:gd name="connsiteY7" fmla="*/ 75919 h 204202"/>
                  <a:gd name="connsiteX8" fmla="*/ 98314 w 121641"/>
                  <a:gd name="connsiteY8" fmla="*/ 52611 h 204202"/>
                  <a:gd name="connsiteX9" fmla="*/ 98314 w 121641"/>
                  <a:gd name="connsiteY9" fmla="*/ -6 h 204202"/>
                  <a:gd name="connsiteX10" fmla="*/ 121622 w 121641"/>
                  <a:gd name="connsiteY10" fmla="*/ -6 h 204202"/>
                  <a:gd name="connsiteX11" fmla="*/ 121622 w 121641"/>
                  <a:gd name="connsiteY11" fmla="*/ 201282 h 204202"/>
                  <a:gd name="connsiteX12" fmla="*/ 102552 w 121641"/>
                  <a:gd name="connsiteY12" fmla="*/ 201282 h 204202"/>
                  <a:gd name="connsiteX13" fmla="*/ 100434 w 121641"/>
                  <a:gd name="connsiteY13" fmla="*/ 185038 h 204202"/>
                  <a:gd name="connsiteX14" fmla="*/ 100434 w 121641"/>
                  <a:gd name="connsiteY14" fmla="*/ 185038 h 204202"/>
                  <a:gd name="connsiteX15" fmla="*/ 81717 w 121641"/>
                  <a:gd name="connsiteY15" fmla="*/ 198810 h 204202"/>
                  <a:gd name="connsiteX16" fmla="*/ 56997 w 121641"/>
                  <a:gd name="connsiteY16" fmla="*/ 204107 h 204202"/>
                  <a:gd name="connsiteX17" fmla="*/ 62295 w 121641"/>
                  <a:gd name="connsiteY17" fmla="*/ 184685 h 204202"/>
                  <a:gd name="connsiteX18" fmla="*/ 80305 w 121641"/>
                  <a:gd name="connsiteY18" fmla="*/ 180094 h 204202"/>
                  <a:gd name="connsiteX19" fmla="*/ 97255 w 121641"/>
                  <a:gd name="connsiteY19" fmla="*/ 165968 h 204202"/>
                  <a:gd name="connsiteX20" fmla="*/ 97255 w 121641"/>
                  <a:gd name="connsiteY20" fmla="*/ 95341 h 204202"/>
                  <a:gd name="connsiteX21" fmla="*/ 80658 w 121641"/>
                  <a:gd name="connsiteY21" fmla="*/ 84394 h 204202"/>
                  <a:gd name="connsiteX22" fmla="*/ 63707 w 121641"/>
                  <a:gd name="connsiteY22" fmla="*/ 81216 h 204202"/>
                  <a:gd name="connsiteX23" fmla="*/ 43932 w 121641"/>
                  <a:gd name="connsiteY23" fmla="*/ 87572 h 204202"/>
                  <a:gd name="connsiteX24" fmla="*/ 29806 w 121641"/>
                  <a:gd name="connsiteY24" fmla="*/ 105935 h 204202"/>
                  <a:gd name="connsiteX25" fmla="*/ 24156 w 121641"/>
                  <a:gd name="connsiteY25" fmla="*/ 133480 h 204202"/>
                  <a:gd name="connsiteX26" fmla="*/ 34044 w 121641"/>
                  <a:gd name="connsiteY26" fmla="*/ 172325 h 204202"/>
                  <a:gd name="connsiteX27" fmla="*/ 62295 w 121641"/>
                  <a:gd name="connsiteY27" fmla="*/ 184685 h 204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21641" h="204202">
                    <a:moveTo>
                      <a:pt x="56997" y="204107"/>
                    </a:moveTo>
                    <a:cubicBezTo>
                      <a:pt x="41036" y="204814"/>
                      <a:pt x="25674" y="197857"/>
                      <a:pt x="15680" y="185391"/>
                    </a:cubicBezTo>
                    <a:cubicBezTo>
                      <a:pt x="4451" y="170100"/>
                      <a:pt x="-1058" y="151349"/>
                      <a:pt x="142" y="132420"/>
                    </a:cubicBezTo>
                    <a:cubicBezTo>
                      <a:pt x="-175" y="119107"/>
                      <a:pt x="2720" y="105900"/>
                      <a:pt x="8618" y="93929"/>
                    </a:cubicBezTo>
                    <a:cubicBezTo>
                      <a:pt x="13562" y="83758"/>
                      <a:pt x="21119" y="75106"/>
                      <a:pt x="30512" y="68856"/>
                    </a:cubicBezTo>
                    <a:cubicBezTo>
                      <a:pt x="39235" y="63170"/>
                      <a:pt x="49405" y="60133"/>
                      <a:pt x="59823" y="60027"/>
                    </a:cubicBezTo>
                    <a:cubicBezTo>
                      <a:pt x="66991" y="59815"/>
                      <a:pt x="74125" y="61263"/>
                      <a:pt x="80658" y="64265"/>
                    </a:cubicBezTo>
                    <a:cubicBezTo>
                      <a:pt x="86944" y="67479"/>
                      <a:pt x="92876" y="71398"/>
                      <a:pt x="98314" y="75919"/>
                    </a:cubicBezTo>
                    <a:lnTo>
                      <a:pt x="98314" y="52611"/>
                    </a:lnTo>
                    <a:lnTo>
                      <a:pt x="98314" y="-6"/>
                    </a:lnTo>
                    <a:lnTo>
                      <a:pt x="121622" y="-6"/>
                    </a:lnTo>
                    <a:lnTo>
                      <a:pt x="121622" y="201282"/>
                    </a:lnTo>
                    <a:lnTo>
                      <a:pt x="102552" y="201282"/>
                    </a:lnTo>
                    <a:lnTo>
                      <a:pt x="100434" y="185038"/>
                    </a:lnTo>
                    <a:lnTo>
                      <a:pt x="100434" y="185038"/>
                    </a:lnTo>
                    <a:cubicBezTo>
                      <a:pt x="94889" y="190476"/>
                      <a:pt x="88568" y="195138"/>
                      <a:pt x="81717" y="198810"/>
                    </a:cubicBezTo>
                    <a:cubicBezTo>
                      <a:pt x="74125" y="202801"/>
                      <a:pt x="65579" y="204637"/>
                      <a:pt x="56997" y="204107"/>
                    </a:cubicBezTo>
                    <a:close/>
                    <a:moveTo>
                      <a:pt x="62295" y="184685"/>
                    </a:moveTo>
                    <a:cubicBezTo>
                      <a:pt x="68616" y="184791"/>
                      <a:pt x="74831" y="183202"/>
                      <a:pt x="80305" y="180094"/>
                    </a:cubicBezTo>
                    <a:cubicBezTo>
                      <a:pt x="86555" y="176139"/>
                      <a:pt x="92241" y="171407"/>
                      <a:pt x="97255" y="165968"/>
                    </a:cubicBezTo>
                    <a:lnTo>
                      <a:pt x="97255" y="95341"/>
                    </a:lnTo>
                    <a:cubicBezTo>
                      <a:pt x="92452" y="90680"/>
                      <a:pt x="86838" y="86972"/>
                      <a:pt x="80658" y="84394"/>
                    </a:cubicBezTo>
                    <a:cubicBezTo>
                      <a:pt x="75255" y="82310"/>
                      <a:pt x="69499" y="81251"/>
                      <a:pt x="63707" y="81216"/>
                    </a:cubicBezTo>
                    <a:cubicBezTo>
                      <a:pt x="56644" y="81322"/>
                      <a:pt x="49723" y="83511"/>
                      <a:pt x="43932" y="87572"/>
                    </a:cubicBezTo>
                    <a:cubicBezTo>
                      <a:pt x="37752" y="92410"/>
                      <a:pt x="32878" y="98731"/>
                      <a:pt x="29806" y="105935"/>
                    </a:cubicBezTo>
                    <a:cubicBezTo>
                      <a:pt x="25816" y="114552"/>
                      <a:pt x="23909" y="123981"/>
                      <a:pt x="24156" y="133480"/>
                    </a:cubicBezTo>
                    <a:cubicBezTo>
                      <a:pt x="23520" y="147111"/>
                      <a:pt x="26946" y="160636"/>
                      <a:pt x="34044" y="172325"/>
                    </a:cubicBezTo>
                    <a:cubicBezTo>
                      <a:pt x="40824" y="180871"/>
                      <a:pt x="51418" y="185532"/>
                      <a:pt x="62295" y="1846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38B7EF3-FF9F-4486-8EFC-61DFD30656A2}"/>
                  </a:ext>
                </a:extLst>
              </p:cNvPr>
              <p:cNvSpPr/>
              <p:nvPr/>
            </p:nvSpPr>
            <p:spPr>
              <a:xfrm>
                <a:off x="8806462" y="5116306"/>
                <a:ext cx="117432" cy="144364"/>
              </a:xfrm>
              <a:custGeom>
                <a:avLst/>
                <a:gdLst>
                  <a:gd name="connsiteX0" fmla="*/ 65723 w 117432"/>
                  <a:gd name="connsiteY0" fmla="*/ 144117 h 144365"/>
                  <a:gd name="connsiteX1" fmla="*/ 32528 w 117432"/>
                  <a:gd name="connsiteY1" fmla="*/ 135642 h 144365"/>
                  <a:gd name="connsiteX2" fmla="*/ 8868 w 117432"/>
                  <a:gd name="connsiteY2" fmla="*/ 110922 h 144365"/>
                  <a:gd name="connsiteX3" fmla="*/ 39 w 117432"/>
                  <a:gd name="connsiteY3" fmla="*/ 72077 h 144365"/>
                  <a:gd name="connsiteX4" fmla="*/ 8868 w 117432"/>
                  <a:gd name="connsiteY4" fmla="*/ 33586 h 144365"/>
                  <a:gd name="connsiteX5" fmla="*/ 32175 w 117432"/>
                  <a:gd name="connsiteY5" fmla="*/ 8513 h 144365"/>
                  <a:gd name="connsiteX6" fmla="*/ 61838 w 117432"/>
                  <a:gd name="connsiteY6" fmla="*/ 37 h 144365"/>
                  <a:gd name="connsiteX7" fmla="*/ 91854 w 117432"/>
                  <a:gd name="connsiteY7" fmla="*/ 7807 h 144365"/>
                  <a:gd name="connsiteX8" fmla="*/ 110571 w 117432"/>
                  <a:gd name="connsiteY8" fmla="*/ 30407 h 144365"/>
                  <a:gd name="connsiteX9" fmla="*/ 117280 w 117432"/>
                  <a:gd name="connsiteY9" fmla="*/ 65721 h 144365"/>
                  <a:gd name="connsiteX10" fmla="*/ 117280 w 117432"/>
                  <a:gd name="connsiteY10" fmla="*/ 72784 h 144365"/>
                  <a:gd name="connsiteX11" fmla="*/ 117280 w 117432"/>
                  <a:gd name="connsiteY11" fmla="*/ 79493 h 144365"/>
                  <a:gd name="connsiteX12" fmla="*/ 25112 w 117432"/>
                  <a:gd name="connsiteY12" fmla="*/ 79493 h 144365"/>
                  <a:gd name="connsiteX13" fmla="*/ 32175 w 117432"/>
                  <a:gd name="connsiteY13" fmla="*/ 104213 h 144365"/>
                  <a:gd name="connsiteX14" fmla="*/ 47712 w 117432"/>
                  <a:gd name="connsiteY14" fmla="*/ 120457 h 144365"/>
                  <a:gd name="connsiteX15" fmla="*/ 70313 w 117432"/>
                  <a:gd name="connsiteY15" fmla="*/ 126461 h 144365"/>
                  <a:gd name="connsiteX16" fmla="*/ 88676 w 117432"/>
                  <a:gd name="connsiteY16" fmla="*/ 123635 h 144365"/>
                  <a:gd name="connsiteX17" fmla="*/ 104567 w 117432"/>
                  <a:gd name="connsiteY17" fmla="*/ 115867 h 144365"/>
                  <a:gd name="connsiteX18" fmla="*/ 113043 w 117432"/>
                  <a:gd name="connsiteY18" fmla="*/ 131052 h 144365"/>
                  <a:gd name="connsiteX19" fmla="*/ 92561 w 117432"/>
                  <a:gd name="connsiteY19" fmla="*/ 141645 h 144365"/>
                  <a:gd name="connsiteX20" fmla="*/ 65723 w 117432"/>
                  <a:gd name="connsiteY20" fmla="*/ 144117 h 144365"/>
                  <a:gd name="connsiteX21" fmla="*/ 23699 w 117432"/>
                  <a:gd name="connsiteY21" fmla="*/ 60071 h 144365"/>
                  <a:gd name="connsiteX22" fmla="*/ 94327 w 117432"/>
                  <a:gd name="connsiteY22" fmla="*/ 60071 h 144365"/>
                  <a:gd name="connsiteX23" fmla="*/ 85498 w 117432"/>
                  <a:gd name="connsiteY23" fmla="*/ 29348 h 144365"/>
                  <a:gd name="connsiteX24" fmla="*/ 61132 w 117432"/>
                  <a:gd name="connsiteY24" fmla="*/ 19107 h 144365"/>
                  <a:gd name="connsiteX25" fmla="*/ 43122 w 117432"/>
                  <a:gd name="connsiteY25" fmla="*/ 24051 h 144365"/>
                  <a:gd name="connsiteX26" fmla="*/ 29350 w 117432"/>
                  <a:gd name="connsiteY26" fmla="*/ 37823 h 144365"/>
                  <a:gd name="connsiteX27" fmla="*/ 23699 w 117432"/>
                  <a:gd name="connsiteY27" fmla="*/ 60071 h 14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432" h="144365">
                    <a:moveTo>
                      <a:pt x="65723" y="144117"/>
                    </a:moveTo>
                    <a:cubicBezTo>
                      <a:pt x="54104" y="144259"/>
                      <a:pt x="42663" y="141328"/>
                      <a:pt x="32528" y="135642"/>
                    </a:cubicBezTo>
                    <a:cubicBezTo>
                      <a:pt x="22463" y="129815"/>
                      <a:pt x="14271" y="121234"/>
                      <a:pt x="8868" y="110922"/>
                    </a:cubicBezTo>
                    <a:cubicBezTo>
                      <a:pt x="2581" y="98987"/>
                      <a:pt x="-491" y="85567"/>
                      <a:pt x="39" y="72077"/>
                    </a:cubicBezTo>
                    <a:cubicBezTo>
                      <a:pt x="-349" y="58694"/>
                      <a:pt x="2688" y="45451"/>
                      <a:pt x="8868" y="33586"/>
                    </a:cubicBezTo>
                    <a:cubicBezTo>
                      <a:pt x="14447" y="23451"/>
                      <a:pt x="22463" y="14834"/>
                      <a:pt x="32175" y="8513"/>
                    </a:cubicBezTo>
                    <a:cubicBezTo>
                      <a:pt x="41109" y="3039"/>
                      <a:pt x="51350" y="108"/>
                      <a:pt x="61838" y="37"/>
                    </a:cubicBezTo>
                    <a:cubicBezTo>
                      <a:pt x="72397" y="-386"/>
                      <a:pt x="82850" y="2298"/>
                      <a:pt x="91854" y="7807"/>
                    </a:cubicBezTo>
                    <a:cubicBezTo>
                      <a:pt x="100224" y="13280"/>
                      <a:pt x="106757" y="21155"/>
                      <a:pt x="110571" y="30407"/>
                    </a:cubicBezTo>
                    <a:cubicBezTo>
                      <a:pt x="115515" y="41496"/>
                      <a:pt x="117810" y="53573"/>
                      <a:pt x="117280" y="65721"/>
                    </a:cubicBezTo>
                    <a:cubicBezTo>
                      <a:pt x="117457" y="68087"/>
                      <a:pt x="117457" y="70418"/>
                      <a:pt x="117280" y="72784"/>
                    </a:cubicBezTo>
                    <a:cubicBezTo>
                      <a:pt x="117457" y="75008"/>
                      <a:pt x="117457" y="77269"/>
                      <a:pt x="117280" y="79493"/>
                    </a:cubicBezTo>
                    <a:lnTo>
                      <a:pt x="25112" y="79493"/>
                    </a:lnTo>
                    <a:cubicBezTo>
                      <a:pt x="25641" y="88145"/>
                      <a:pt x="28043" y="96585"/>
                      <a:pt x="32175" y="104213"/>
                    </a:cubicBezTo>
                    <a:cubicBezTo>
                      <a:pt x="35812" y="110922"/>
                      <a:pt x="41179" y="116502"/>
                      <a:pt x="47712" y="120457"/>
                    </a:cubicBezTo>
                    <a:cubicBezTo>
                      <a:pt x="54528" y="124554"/>
                      <a:pt x="62368" y="126602"/>
                      <a:pt x="70313" y="126461"/>
                    </a:cubicBezTo>
                    <a:cubicBezTo>
                      <a:pt x="76529" y="126461"/>
                      <a:pt x="82744" y="125507"/>
                      <a:pt x="88676" y="123635"/>
                    </a:cubicBezTo>
                    <a:cubicBezTo>
                      <a:pt x="94256" y="121693"/>
                      <a:pt x="99588" y="119080"/>
                      <a:pt x="104567" y="115867"/>
                    </a:cubicBezTo>
                    <a:lnTo>
                      <a:pt x="113043" y="131052"/>
                    </a:lnTo>
                    <a:cubicBezTo>
                      <a:pt x="106792" y="135607"/>
                      <a:pt x="99906" y="139209"/>
                      <a:pt x="92561" y="141645"/>
                    </a:cubicBezTo>
                    <a:cubicBezTo>
                      <a:pt x="83803" y="143976"/>
                      <a:pt x="74727" y="144824"/>
                      <a:pt x="65723" y="144117"/>
                    </a:cubicBezTo>
                    <a:close/>
                    <a:moveTo>
                      <a:pt x="23699" y="60071"/>
                    </a:moveTo>
                    <a:lnTo>
                      <a:pt x="94327" y="60071"/>
                    </a:lnTo>
                    <a:cubicBezTo>
                      <a:pt x="95139" y="49123"/>
                      <a:pt x="91996" y="38212"/>
                      <a:pt x="85498" y="29348"/>
                    </a:cubicBezTo>
                    <a:cubicBezTo>
                      <a:pt x="79318" y="22426"/>
                      <a:pt x="70384" y="18683"/>
                      <a:pt x="61132" y="19107"/>
                    </a:cubicBezTo>
                    <a:cubicBezTo>
                      <a:pt x="54775" y="18930"/>
                      <a:pt x="48489" y="20661"/>
                      <a:pt x="43122" y="24051"/>
                    </a:cubicBezTo>
                    <a:cubicBezTo>
                      <a:pt x="37542" y="27512"/>
                      <a:pt x="32810" y="32244"/>
                      <a:pt x="29350" y="37823"/>
                    </a:cubicBezTo>
                    <a:cubicBezTo>
                      <a:pt x="25889" y="44745"/>
                      <a:pt x="23947" y="52337"/>
                      <a:pt x="23699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3D91FAB-6371-4020-A1B1-B6EA3D17872C}"/>
                  </a:ext>
                </a:extLst>
              </p:cNvPr>
              <p:cNvSpPr/>
              <p:nvPr/>
            </p:nvSpPr>
            <p:spPr>
              <a:xfrm>
                <a:off x="8941068" y="5052524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608 w 81574"/>
                  <a:gd name="connsiteY3" fmla="*/ 68767 h 204731"/>
                  <a:gd name="connsiteX4" fmla="*/ 70608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601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5 w 81574"/>
                  <a:gd name="connsiteY14" fmla="*/ 24625 h 204731"/>
                  <a:gd name="connsiteX15" fmla="*/ 41650 w 81574"/>
                  <a:gd name="connsiteY15" fmla="*/ 44401 h 204731"/>
                  <a:gd name="connsiteX16" fmla="*/ 41650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608" y="68767"/>
                    </a:lnTo>
                    <a:lnTo>
                      <a:pt x="70608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20" y="37268"/>
                      <a:pt x="19933" y="29110"/>
                      <a:pt x="22934" y="21447"/>
                    </a:cubicBezTo>
                    <a:cubicBezTo>
                      <a:pt x="25441" y="14879"/>
                      <a:pt x="30032" y="9299"/>
                      <a:pt x="36001" y="5556"/>
                    </a:cubicBezTo>
                    <a:cubicBezTo>
                      <a:pt x="42922" y="1777"/>
                      <a:pt x="50726" y="-24"/>
                      <a:pt x="58601" y="259"/>
                    </a:cubicBezTo>
                    <a:cubicBezTo>
                      <a:pt x="62698" y="-94"/>
                      <a:pt x="66865" y="-94"/>
                      <a:pt x="70961" y="259"/>
                    </a:cubicBezTo>
                    <a:cubicBezTo>
                      <a:pt x="74599" y="965"/>
                      <a:pt x="78130" y="2024"/>
                      <a:pt x="81555" y="3437"/>
                    </a:cubicBezTo>
                    <a:lnTo>
                      <a:pt x="76611" y="20388"/>
                    </a:lnTo>
                    <a:cubicBezTo>
                      <a:pt x="71597" y="18763"/>
                      <a:pt x="66335" y="17916"/>
                      <a:pt x="61073" y="17916"/>
                    </a:cubicBezTo>
                    <a:cubicBezTo>
                      <a:pt x="55423" y="17527"/>
                      <a:pt x="49949" y="20070"/>
                      <a:pt x="46595" y="24625"/>
                    </a:cubicBezTo>
                    <a:cubicBezTo>
                      <a:pt x="42922" y="30523"/>
                      <a:pt x="41192" y="37444"/>
                      <a:pt x="41650" y="44401"/>
                    </a:cubicBezTo>
                    <a:lnTo>
                      <a:pt x="41650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833308-24E9-4F4C-BF59-3F0752246351}"/>
                  </a:ext>
                </a:extLst>
              </p:cNvPr>
              <p:cNvSpPr/>
              <p:nvPr/>
            </p:nvSpPr>
            <p:spPr>
              <a:xfrm>
                <a:off x="9025774" y="5116317"/>
                <a:ext cx="117323" cy="145261"/>
              </a:xfrm>
              <a:custGeom>
                <a:avLst/>
                <a:gdLst>
                  <a:gd name="connsiteX0" fmla="*/ 65711 w 117323"/>
                  <a:gd name="connsiteY0" fmla="*/ 144110 h 145261"/>
                  <a:gd name="connsiteX1" fmla="*/ 32516 w 117323"/>
                  <a:gd name="connsiteY1" fmla="*/ 135635 h 145261"/>
                  <a:gd name="connsiteX2" fmla="*/ 8503 w 117323"/>
                  <a:gd name="connsiteY2" fmla="*/ 110916 h 145261"/>
                  <a:gd name="connsiteX3" fmla="*/ 27 w 117323"/>
                  <a:gd name="connsiteY3" fmla="*/ 72071 h 145261"/>
                  <a:gd name="connsiteX4" fmla="*/ 8856 w 117323"/>
                  <a:gd name="connsiteY4" fmla="*/ 33579 h 145261"/>
                  <a:gd name="connsiteX5" fmla="*/ 32163 w 117323"/>
                  <a:gd name="connsiteY5" fmla="*/ 8506 h 145261"/>
                  <a:gd name="connsiteX6" fmla="*/ 61826 w 117323"/>
                  <a:gd name="connsiteY6" fmla="*/ 31 h 145261"/>
                  <a:gd name="connsiteX7" fmla="*/ 91843 w 117323"/>
                  <a:gd name="connsiteY7" fmla="*/ 7800 h 145261"/>
                  <a:gd name="connsiteX8" fmla="*/ 110559 w 117323"/>
                  <a:gd name="connsiteY8" fmla="*/ 30400 h 145261"/>
                  <a:gd name="connsiteX9" fmla="*/ 117269 w 117323"/>
                  <a:gd name="connsiteY9" fmla="*/ 65714 h 145261"/>
                  <a:gd name="connsiteX10" fmla="*/ 117269 w 117323"/>
                  <a:gd name="connsiteY10" fmla="*/ 72777 h 145261"/>
                  <a:gd name="connsiteX11" fmla="*/ 117269 w 117323"/>
                  <a:gd name="connsiteY11" fmla="*/ 79486 h 145261"/>
                  <a:gd name="connsiteX12" fmla="*/ 25100 w 117323"/>
                  <a:gd name="connsiteY12" fmla="*/ 79486 h 145261"/>
                  <a:gd name="connsiteX13" fmla="*/ 31810 w 117323"/>
                  <a:gd name="connsiteY13" fmla="*/ 104206 h 145261"/>
                  <a:gd name="connsiteX14" fmla="*/ 47348 w 117323"/>
                  <a:gd name="connsiteY14" fmla="*/ 120450 h 145261"/>
                  <a:gd name="connsiteX15" fmla="*/ 70302 w 117323"/>
                  <a:gd name="connsiteY15" fmla="*/ 126454 h 145261"/>
                  <a:gd name="connsiteX16" fmla="*/ 88665 w 117323"/>
                  <a:gd name="connsiteY16" fmla="*/ 123628 h 145261"/>
                  <a:gd name="connsiteX17" fmla="*/ 104556 w 117323"/>
                  <a:gd name="connsiteY17" fmla="*/ 115860 h 145261"/>
                  <a:gd name="connsiteX18" fmla="*/ 113032 w 117323"/>
                  <a:gd name="connsiteY18" fmla="*/ 131045 h 145261"/>
                  <a:gd name="connsiteX19" fmla="*/ 67124 w 117323"/>
                  <a:gd name="connsiteY19" fmla="*/ 145170 h 145261"/>
                  <a:gd name="connsiteX20" fmla="*/ 23688 w 117323"/>
                  <a:gd name="connsiteY20" fmla="*/ 60064 h 145261"/>
                  <a:gd name="connsiteX21" fmla="*/ 94315 w 117323"/>
                  <a:gd name="connsiteY21" fmla="*/ 60064 h 145261"/>
                  <a:gd name="connsiteX22" fmla="*/ 85487 w 117323"/>
                  <a:gd name="connsiteY22" fmla="*/ 29341 h 145261"/>
                  <a:gd name="connsiteX23" fmla="*/ 60767 w 117323"/>
                  <a:gd name="connsiteY23" fmla="*/ 19100 h 145261"/>
                  <a:gd name="connsiteX24" fmla="*/ 43110 w 117323"/>
                  <a:gd name="connsiteY24" fmla="*/ 24044 h 145261"/>
                  <a:gd name="connsiteX25" fmla="*/ 29338 w 117323"/>
                  <a:gd name="connsiteY25" fmla="*/ 37816 h 145261"/>
                  <a:gd name="connsiteX26" fmla="*/ 23688 w 117323"/>
                  <a:gd name="connsiteY26" fmla="*/ 60064 h 14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23" h="145261">
                    <a:moveTo>
                      <a:pt x="65711" y="144110"/>
                    </a:moveTo>
                    <a:cubicBezTo>
                      <a:pt x="54093" y="144287"/>
                      <a:pt x="42616" y="141356"/>
                      <a:pt x="32516" y="135635"/>
                    </a:cubicBezTo>
                    <a:cubicBezTo>
                      <a:pt x="22346" y="129808"/>
                      <a:pt x="14012" y="121263"/>
                      <a:pt x="8503" y="110916"/>
                    </a:cubicBezTo>
                    <a:cubicBezTo>
                      <a:pt x="2499" y="98874"/>
                      <a:pt x="-432" y="85525"/>
                      <a:pt x="27" y="72071"/>
                    </a:cubicBezTo>
                    <a:cubicBezTo>
                      <a:pt x="-361" y="58687"/>
                      <a:pt x="2676" y="45444"/>
                      <a:pt x="8856" y="33579"/>
                    </a:cubicBezTo>
                    <a:cubicBezTo>
                      <a:pt x="14329" y="23338"/>
                      <a:pt x="22346" y="14686"/>
                      <a:pt x="32163" y="8506"/>
                    </a:cubicBezTo>
                    <a:cubicBezTo>
                      <a:pt x="41062" y="2997"/>
                      <a:pt x="51338" y="66"/>
                      <a:pt x="61826" y="31"/>
                    </a:cubicBezTo>
                    <a:cubicBezTo>
                      <a:pt x="72385" y="-358"/>
                      <a:pt x="82803" y="2361"/>
                      <a:pt x="91843" y="7800"/>
                    </a:cubicBezTo>
                    <a:cubicBezTo>
                      <a:pt x="100212" y="13273"/>
                      <a:pt x="106745" y="21148"/>
                      <a:pt x="110559" y="30400"/>
                    </a:cubicBezTo>
                    <a:cubicBezTo>
                      <a:pt x="115326" y="41560"/>
                      <a:pt x="117622" y="53602"/>
                      <a:pt x="117269" y="65714"/>
                    </a:cubicBezTo>
                    <a:cubicBezTo>
                      <a:pt x="117269" y="68186"/>
                      <a:pt x="117269" y="70658"/>
                      <a:pt x="117269" y="72777"/>
                    </a:cubicBezTo>
                    <a:lnTo>
                      <a:pt x="117269" y="79486"/>
                    </a:lnTo>
                    <a:lnTo>
                      <a:pt x="25100" y="79486"/>
                    </a:lnTo>
                    <a:cubicBezTo>
                      <a:pt x="25524" y="88103"/>
                      <a:pt x="27784" y="96543"/>
                      <a:pt x="31810" y="104206"/>
                    </a:cubicBezTo>
                    <a:cubicBezTo>
                      <a:pt x="35553" y="110810"/>
                      <a:pt x="40886" y="116389"/>
                      <a:pt x="47348" y="120450"/>
                    </a:cubicBezTo>
                    <a:cubicBezTo>
                      <a:pt x="54305" y="124476"/>
                      <a:pt x="62250" y="126560"/>
                      <a:pt x="70302" y="126454"/>
                    </a:cubicBezTo>
                    <a:cubicBezTo>
                      <a:pt x="76517" y="126454"/>
                      <a:pt x="82732" y="125500"/>
                      <a:pt x="88665" y="123628"/>
                    </a:cubicBezTo>
                    <a:cubicBezTo>
                      <a:pt x="94244" y="121686"/>
                      <a:pt x="99577" y="119073"/>
                      <a:pt x="104556" y="115860"/>
                    </a:cubicBezTo>
                    <a:lnTo>
                      <a:pt x="113032" y="131045"/>
                    </a:lnTo>
                    <a:cubicBezTo>
                      <a:pt x="99859" y="140968"/>
                      <a:pt x="83615" y="145982"/>
                      <a:pt x="67124" y="145170"/>
                    </a:cubicBezTo>
                    <a:close/>
                    <a:moveTo>
                      <a:pt x="23688" y="60064"/>
                    </a:moveTo>
                    <a:lnTo>
                      <a:pt x="94315" y="60064"/>
                    </a:lnTo>
                    <a:cubicBezTo>
                      <a:pt x="95127" y="49117"/>
                      <a:pt x="91984" y="38205"/>
                      <a:pt x="85487" y="29341"/>
                    </a:cubicBezTo>
                    <a:cubicBezTo>
                      <a:pt x="79201" y="22420"/>
                      <a:pt x="70125" y="18676"/>
                      <a:pt x="60767" y="19100"/>
                    </a:cubicBezTo>
                    <a:cubicBezTo>
                      <a:pt x="54516" y="18923"/>
                      <a:pt x="48372" y="20654"/>
                      <a:pt x="43110" y="24044"/>
                    </a:cubicBezTo>
                    <a:cubicBezTo>
                      <a:pt x="37460" y="27399"/>
                      <a:pt x="32693" y="32166"/>
                      <a:pt x="29338" y="37816"/>
                    </a:cubicBezTo>
                    <a:cubicBezTo>
                      <a:pt x="25700" y="44667"/>
                      <a:pt x="23758" y="52295"/>
                      <a:pt x="23688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51271B2-D8CF-4B77-9E1D-20FD4D637B10}"/>
                  </a:ext>
                </a:extLst>
              </p:cNvPr>
              <p:cNvSpPr/>
              <p:nvPr/>
            </p:nvSpPr>
            <p:spPr>
              <a:xfrm>
                <a:off x="9165984" y="5116341"/>
                <a:ext cx="109151" cy="144099"/>
              </a:xfrm>
              <a:custGeom>
                <a:avLst/>
                <a:gdLst>
                  <a:gd name="connsiteX0" fmla="*/ 64637 w 109151"/>
                  <a:gd name="connsiteY0" fmla="*/ 144087 h 144100"/>
                  <a:gd name="connsiteX1" fmla="*/ 31442 w 109151"/>
                  <a:gd name="connsiteY1" fmla="*/ 135612 h 144100"/>
                  <a:gd name="connsiteX2" fmla="*/ 8488 w 109151"/>
                  <a:gd name="connsiteY2" fmla="*/ 111245 h 144100"/>
                  <a:gd name="connsiteX3" fmla="*/ 13 w 109151"/>
                  <a:gd name="connsiteY3" fmla="*/ 72400 h 144100"/>
                  <a:gd name="connsiteX4" fmla="*/ 9195 w 109151"/>
                  <a:gd name="connsiteY4" fmla="*/ 33202 h 144100"/>
                  <a:gd name="connsiteX5" fmla="*/ 33561 w 109151"/>
                  <a:gd name="connsiteY5" fmla="*/ 8482 h 144100"/>
                  <a:gd name="connsiteX6" fmla="*/ 66050 w 109151"/>
                  <a:gd name="connsiteY6" fmla="*/ 7 h 144100"/>
                  <a:gd name="connsiteX7" fmla="*/ 89356 w 109151"/>
                  <a:gd name="connsiteY7" fmla="*/ 4951 h 144100"/>
                  <a:gd name="connsiteX8" fmla="*/ 106307 w 109151"/>
                  <a:gd name="connsiteY8" fmla="*/ 16251 h 144100"/>
                  <a:gd name="connsiteX9" fmla="*/ 94654 w 109151"/>
                  <a:gd name="connsiteY9" fmla="*/ 30730 h 144100"/>
                  <a:gd name="connsiteX10" fmla="*/ 82294 w 109151"/>
                  <a:gd name="connsiteY10" fmla="*/ 22608 h 144100"/>
                  <a:gd name="connsiteX11" fmla="*/ 67109 w 109151"/>
                  <a:gd name="connsiteY11" fmla="*/ 19429 h 144100"/>
                  <a:gd name="connsiteX12" fmla="*/ 44861 w 109151"/>
                  <a:gd name="connsiteY12" fmla="*/ 26139 h 144100"/>
                  <a:gd name="connsiteX13" fmla="*/ 29677 w 109151"/>
                  <a:gd name="connsiteY13" fmla="*/ 44502 h 144100"/>
                  <a:gd name="connsiteX14" fmla="*/ 29677 w 109151"/>
                  <a:gd name="connsiteY14" fmla="*/ 99945 h 144100"/>
                  <a:gd name="connsiteX15" fmla="*/ 44861 w 109151"/>
                  <a:gd name="connsiteY15" fmla="*/ 118308 h 144100"/>
                  <a:gd name="connsiteX16" fmla="*/ 66756 w 109151"/>
                  <a:gd name="connsiteY16" fmla="*/ 125017 h 144100"/>
                  <a:gd name="connsiteX17" fmla="*/ 84766 w 109151"/>
                  <a:gd name="connsiteY17" fmla="*/ 121133 h 144100"/>
                  <a:gd name="connsiteX18" fmla="*/ 98891 w 109151"/>
                  <a:gd name="connsiteY18" fmla="*/ 111951 h 144100"/>
                  <a:gd name="connsiteX19" fmla="*/ 109132 w 109151"/>
                  <a:gd name="connsiteY19" fmla="*/ 126783 h 144100"/>
                  <a:gd name="connsiteX20" fmla="*/ 88650 w 109151"/>
                  <a:gd name="connsiteY20" fmla="*/ 139849 h 144100"/>
                  <a:gd name="connsiteX21" fmla="*/ 64637 w 109151"/>
                  <a:gd name="connsiteY21" fmla="*/ 144087 h 14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9151" h="144100">
                    <a:moveTo>
                      <a:pt x="64637" y="144087"/>
                    </a:moveTo>
                    <a:cubicBezTo>
                      <a:pt x="53019" y="144263"/>
                      <a:pt x="41542" y="141332"/>
                      <a:pt x="31442" y="135612"/>
                    </a:cubicBezTo>
                    <a:cubicBezTo>
                      <a:pt x="21660" y="129785"/>
                      <a:pt x="13714" y="121345"/>
                      <a:pt x="8488" y="111245"/>
                    </a:cubicBezTo>
                    <a:cubicBezTo>
                      <a:pt x="2555" y="99168"/>
                      <a:pt x="-340" y="85854"/>
                      <a:pt x="13" y="72400"/>
                    </a:cubicBezTo>
                    <a:cubicBezTo>
                      <a:pt x="-376" y="58769"/>
                      <a:pt x="2767" y="45244"/>
                      <a:pt x="9195" y="33202"/>
                    </a:cubicBezTo>
                    <a:cubicBezTo>
                      <a:pt x="14844" y="22855"/>
                      <a:pt x="23285" y="14273"/>
                      <a:pt x="33561" y="8482"/>
                    </a:cubicBezTo>
                    <a:cubicBezTo>
                      <a:pt x="43484" y="2903"/>
                      <a:pt x="54678" y="-29"/>
                      <a:pt x="66050" y="7"/>
                    </a:cubicBezTo>
                    <a:cubicBezTo>
                      <a:pt x="74101" y="-170"/>
                      <a:pt x="82082" y="1490"/>
                      <a:pt x="89356" y="4951"/>
                    </a:cubicBezTo>
                    <a:cubicBezTo>
                      <a:pt x="95677" y="7564"/>
                      <a:pt x="101434" y="11413"/>
                      <a:pt x="106307" y="16251"/>
                    </a:cubicBezTo>
                    <a:lnTo>
                      <a:pt x="94654" y="30730"/>
                    </a:lnTo>
                    <a:cubicBezTo>
                      <a:pt x="91158" y="27163"/>
                      <a:pt x="86955" y="24409"/>
                      <a:pt x="82294" y="22608"/>
                    </a:cubicBezTo>
                    <a:cubicBezTo>
                      <a:pt x="77526" y="20418"/>
                      <a:pt x="72335" y="19359"/>
                      <a:pt x="67109" y="19429"/>
                    </a:cubicBezTo>
                    <a:cubicBezTo>
                      <a:pt x="59163" y="19288"/>
                      <a:pt x="51394" y="21619"/>
                      <a:pt x="44861" y="26139"/>
                    </a:cubicBezTo>
                    <a:cubicBezTo>
                      <a:pt x="38293" y="30836"/>
                      <a:pt x="33031" y="37157"/>
                      <a:pt x="29677" y="44502"/>
                    </a:cubicBezTo>
                    <a:cubicBezTo>
                      <a:pt x="22402" y="62265"/>
                      <a:pt x="22402" y="82182"/>
                      <a:pt x="29677" y="99945"/>
                    </a:cubicBezTo>
                    <a:cubicBezTo>
                      <a:pt x="32925" y="107360"/>
                      <a:pt x="38187" y="113717"/>
                      <a:pt x="44861" y="118308"/>
                    </a:cubicBezTo>
                    <a:cubicBezTo>
                      <a:pt x="51218" y="122899"/>
                      <a:pt x="58916" y="125265"/>
                      <a:pt x="66756" y="125017"/>
                    </a:cubicBezTo>
                    <a:cubicBezTo>
                      <a:pt x="72971" y="125088"/>
                      <a:pt x="79116" y="123746"/>
                      <a:pt x="84766" y="121133"/>
                    </a:cubicBezTo>
                    <a:cubicBezTo>
                      <a:pt x="89886" y="118802"/>
                      <a:pt x="94654" y="115694"/>
                      <a:pt x="98891" y="111951"/>
                    </a:cubicBezTo>
                    <a:lnTo>
                      <a:pt x="109132" y="126783"/>
                    </a:lnTo>
                    <a:cubicBezTo>
                      <a:pt x="103094" y="132292"/>
                      <a:pt x="96172" y="136706"/>
                      <a:pt x="88650" y="139849"/>
                    </a:cubicBezTo>
                    <a:cubicBezTo>
                      <a:pt x="80952" y="142709"/>
                      <a:pt x="72830" y="144122"/>
                      <a:pt x="64637" y="1440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40FBB85-D8D7-4146-8356-00FAAEE1ACD7}"/>
                  </a:ext>
                </a:extLst>
              </p:cNvPr>
              <p:cNvSpPr/>
              <p:nvPr/>
            </p:nvSpPr>
            <p:spPr>
              <a:xfrm>
                <a:off x="9285729" y="5080687"/>
                <a:ext cx="85459" cy="180143"/>
              </a:xfrm>
              <a:custGeom>
                <a:avLst/>
                <a:gdLst>
                  <a:gd name="connsiteX0" fmla="*/ 59661 w 85459"/>
                  <a:gd name="connsiteY0" fmla="*/ 179741 h 180143"/>
                  <a:gd name="connsiteX1" fmla="*/ 29291 w 85459"/>
                  <a:gd name="connsiteY1" fmla="*/ 167028 h 180143"/>
                  <a:gd name="connsiteX2" fmla="*/ 20463 w 85459"/>
                  <a:gd name="connsiteY2" fmla="*/ 133833 h 180143"/>
                  <a:gd name="connsiteX3" fmla="*/ 20463 w 85459"/>
                  <a:gd name="connsiteY3" fmla="*/ 58261 h 180143"/>
                  <a:gd name="connsiteX4" fmla="*/ -19 w 85459"/>
                  <a:gd name="connsiteY4" fmla="*/ 58261 h 180143"/>
                  <a:gd name="connsiteX5" fmla="*/ -19 w 85459"/>
                  <a:gd name="connsiteY5" fmla="*/ 40605 h 180143"/>
                  <a:gd name="connsiteX6" fmla="*/ 21522 w 85459"/>
                  <a:gd name="connsiteY6" fmla="*/ 40605 h 180143"/>
                  <a:gd name="connsiteX7" fmla="*/ 24347 w 85459"/>
                  <a:gd name="connsiteY7" fmla="*/ -6 h 180143"/>
                  <a:gd name="connsiteX8" fmla="*/ 43770 w 85459"/>
                  <a:gd name="connsiteY8" fmla="*/ -6 h 180143"/>
                  <a:gd name="connsiteX9" fmla="*/ 43770 w 85459"/>
                  <a:gd name="connsiteY9" fmla="*/ 40605 h 180143"/>
                  <a:gd name="connsiteX10" fmla="*/ 81202 w 85459"/>
                  <a:gd name="connsiteY10" fmla="*/ 40605 h 180143"/>
                  <a:gd name="connsiteX11" fmla="*/ 81202 w 85459"/>
                  <a:gd name="connsiteY11" fmla="*/ 59674 h 180143"/>
                  <a:gd name="connsiteX12" fmla="*/ 43770 w 85459"/>
                  <a:gd name="connsiteY12" fmla="*/ 59674 h 180143"/>
                  <a:gd name="connsiteX13" fmla="*/ 43770 w 85459"/>
                  <a:gd name="connsiteY13" fmla="*/ 135599 h 180143"/>
                  <a:gd name="connsiteX14" fmla="*/ 48714 w 85459"/>
                  <a:gd name="connsiteY14" fmla="*/ 155374 h 180143"/>
                  <a:gd name="connsiteX15" fmla="*/ 64958 w 85459"/>
                  <a:gd name="connsiteY15" fmla="*/ 162437 h 180143"/>
                  <a:gd name="connsiteX16" fmla="*/ 80496 w 85459"/>
                  <a:gd name="connsiteY16" fmla="*/ 158552 h 180143"/>
                  <a:gd name="connsiteX17" fmla="*/ 85440 w 85459"/>
                  <a:gd name="connsiteY17" fmla="*/ 175503 h 180143"/>
                  <a:gd name="connsiteX18" fmla="*/ 73080 w 85459"/>
                  <a:gd name="connsiteY18" fmla="*/ 179741 h 180143"/>
                  <a:gd name="connsiteX19" fmla="*/ 59661 w 85459"/>
                  <a:gd name="connsiteY19" fmla="*/ 179741 h 180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5459" h="180143">
                    <a:moveTo>
                      <a:pt x="59661" y="179741"/>
                    </a:moveTo>
                    <a:cubicBezTo>
                      <a:pt x="48078" y="180765"/>
                      <a:pt x="36707" y="175998"/>
                      <a:pt x="29291" y="167028"/>
                    </a:cubicBezTo>
                    <a:cubicBezTo>
                      <a:pt x="22935" y="157175"/>
                      <a:pt x="19827" y="145557"/>
                      <a:pt x="20463" y="133833"/>
                    </a:cubicBezTo>
                    <a:lnTo>
                      <a:pt x="20463" y="58261"/>
                    </a:lnTo>
                    <a:lnTo>
                      <a:pt x="-19" y="58261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452" y="142520"/>
                      <a:pt x="45147" y="149406"/>
                      <a:pt x="48714" y="155374"/>
                    </a:cubicBezTo>
                    <a:cubicBezTo>
                      <a:pt x="52528" y="160424"/>
                      <a:pt x="58672" y="163108"/>
                      <a:pt x="64958" y="162437"/>
                    </a:cubicBezTo>
                    <a:cubicBezTo>
                      <a:pt x="70361" y="162261"/>
                      <a:pt x="75658" y="160954"/>
                      <a:pt x="80496" y="158552"/>
                    </a:cubicBezTo>
                    <a:lnTo>
                      <a:pt x="85440" y="175503"/>
                    </a:lnTo>
                    <a:cubicBezTo>
                      <a:pt x="81485" y="177339"/>
                      <a:pt x="77318" y="178752"/>
                      <a:pt x="73080" y="179741"/>
                    </a:cubicBezTo>
                    <a:cubicBezTo>
                      <a:pt x="68630" y="180270"/>
                      <a:pt x="64111" y="180270"/>
                      <a:pt x="59661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4199E93-B9B9-4FA2-AFEF-EDE252E5A57B}"/>
                  </a:ext>
                </a:extLst>
              </p:cNvPr>
              <p:cNvSpPr/>
              <p:nvPr/>
            </p:nvSpPr>
            <p:spPr>
              <a:xfrm>
                <a:off x="9394143" y="5061240"/>
                <a:ext cx="31150" cy="196009"/>
              </a:xfrm>
              <a:custGeom>
                <a:avLst/>
                <a:gdLst>
                  <a:gd name="connsiteX0" fmla="*/ 15519 w 31150"/>
                  <a:gd name="connsiteY0" fmla="*/ 30383 h 196010"/>
                  <a:gd name="connsiteX1" fmla="*/ 4218 w 31150"/>
                  <a:gd name="connsiteY1" fmla="*/ 26145 h 196010"/>
                  <a:gd name="connsiteX2" fmla="*/ 4218 w 31150"/>
                  <a:gd name="connsiteY2" fmla="*/ 4251 h 196010"/>
                  <a:gd name="connsiteX3" fmla="*/ 15519 w 31150"/>
                  <a:gd name="connsiteY3" fmla="*/ 13 h 196010"/>
                  <a:gd name="connsiteX4" fmla="*/ 26466 w 31150"/>
                  <a:gd name="connsiteY4" fmla="*/ 4251 h 196010"/>
                  <a:gd name="connsiteX5" fmla="*/ 26890 w 31150"/>
                  <a:gd name="connsiteY5" fmla="*/ 25721 h 196010"/>
                  <a:gd name="connsiteX6" fmla="*/ 26466 w 31150"/>
                  <a:gd name="connsiteY6" fmla="*/ 26145 h 196010"/>
                  <a:gd name="connsiteX7" fmla="*/ 15519 w 31150"/>
                  <a:gd name="connsiteY7" fmla="*/ 30383 h 196010"/>
                  <a:gd name="connsiteX8" fmla="*/ 3512 w 31150"/>
                  <a:gd name="connsiteY8" fmla="*/ 196004 h 196010"/>
                  <a:gd name="connsiteX9" fmla="*/ 3512 w 31150"/>
                  <a:gd name="connsiteY9" fmla="*/ 58634 h 196010"/>
                  <a:gd name="connsiteX10" fmla="*/ 26819 w 31150"/>
                  <a:gd name="connsiteY10" fmla="*/ 58634 h 196010"/>
                  <a:gd name="connsiteX11" fmla="*/ 26819 w 31150"/>
                  <a:gd name="connsiteY11" fmla="*/ 196004 h 19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50" h="196010">
                    <a:moveTo>
                      <a:pt x="15519" y="30383"/>
                    </a:moveTo>
                    <a:cubicBezTo>
                      <a:pt x="11351" y="30559"/>
                      <a:pt x="7255" y="29006"/>
                      <a:pt x="4218" y="26145"/>
                    </a:cubicBezTo>
                    <a:cubicBezTo>
                      <a:pt x="-1432" y="19930"/>
                      <a:pt x="-1432" y="10466"/>
                      <a:pt x="4218" y="4251"/>
                    </a:cubicBezTo>
                    <a:cubicBezTo>
                      <a:pt x="7255" y="1390"/>
                      <a:pt x="11351" y="-163"/>
                      <a:pt x="15519" y="13"/>
                    </a:cubicBezTo>
                    <a:cubicBezTo>
                      <a:pt x="19615" y="-199"/>
                      <a:pt x="23570" y="1355"/>
                      <a:pt x="26466" y="4251"/>
                    </a:cubicBezTo>
                    <a:cubicBezTo>
                      <a:pt x="32505" y="10078"/>
                      <a:pt x="32717" y="19683"/>
                      <a:pt x="26890" y="25721"/>
                    </a:cubicBezTo>
                    <a:cubicBezTo>
                      <a:pt x="26748" y="25863"/>
                      <a:pt x="26607" y="26004"/>
                      <a:pt x="26466" y="26145"/>
                    </a:cubicBezTo>
                    <a:cubicBezTo>
                      <a:pt x="23570" y="29041"/>
                      <a:pt x="19615" y="30595"/>
                      <a:pt x="15519" y="30383"/>
                    </a:cubicBezTo>
                    <a:close/>
                    <a:moveTo>
                      <a:pt x="3512" y="196004"/>
                    </a:moveTo>
                    <a:lnTo>
                      <a:pt x="3512" y="58634"/>
                    </a:lnTo>
                    <a:lnTo>
                      <a:pt x="26819" y="58634"/>
                    </a:lnTo>
                    <a:lnTo>
                      <a:pt x="26819" y="19600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562BA1A-0E8A-4EC0-8BE3-BD48A86C3475}"/>
                  </a:ext>
                </a:extLst>
              </p:cNvPr>
              <p:cNvSpPr/>
              <p:nvPr/>
            </p:nvSpPr>
            <p:spPr>
              <a:xfrm>
                <a:off x="9447468" y="5119881"/>
                <a:ext cx="123245" cy="137369"/>
              </a:xfrm>
              <a:custGeom>
                <a:avLst/>
                <a:gdLst>
                  <a:gd name="connsiteX0" fmla="*/ 49420 w 123245"/>
                  <a:gd name="connsiteY0" fmla="*/ 137364 h 137370"/>
                  <a:gd name="connsiteX1" fmla="*/ -19 w 123245"/>
                  <a:gd name="connsiteY1" fmla="*/ -6 h 137370"/>
                  <a:gd name="connsiteX2" fmla="*/ 23288 w 123245"/>
                  <a:gd name="connsiteY2" fmla="*/ -6 h 137370"/>
                  <a:gd name="connsiteX3" fmla="*/ 49067 w 123245"/>
                  <a:gd name="connsiteY3" fmla="*/ 78037 h 137370"/>
                  <a:gd name="connsiteX4" fmla="*/ 55776 w 123245"/>
                  <a:gd name="connsiteY4" fmla="*/ 98166 h 137370"/>
                  <a:gd name="connsiteX5" fmla="*/ 62133 w 123245"/>
                  <a:gd name="connsiteY5" fmla="*/ 118295 h 137370"/>
                  <a:gd name="connsiteX6" fmla="*/ 62133 w 123245"/>
                  <a:gd name="connsiteY6" fmla="*/ 118295 h 137370"/>
                  <a:gd name="connsiteX7" fmla="*/ 68136 w 123245"/>
                  <a:gd name="connsiteY7" fmla="*/ 98166 h 137370"/>
                  <a:gd name="connsiteX8" fmla="*/ 74492 w 123245"/>
                  <a:gd name="connsiteY8" fmla="*/ 78037 h 137370"/>
                  <a:gd name="connsiteX9" fmla="*/ 100625 w 123245"/>
                  <a:gd name="connsiteY9" fmla="*/ -6 h 137370"/>
                  <a:gd name="connsiteX10" fmla="*/ 123226 w 123245"/>
                  <a:gd name="connsiteY10" fmla="*/ -6 h 137370"/>
                  <a:gd name="connsiteX11" fmla="*/ 74846 w 123245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245" h="137370">
                    <a:moveTo>
                      <a:pt x="49420" y="137364"/>
                    </a:moveTo>
                    <a:lnTo>
                      <a:pt x="-19" y="-6"/>
                    </a:lnTo>
                    <a:lnTo>
                      <a:pt x="23288" y="-6"/>
                    </a:lnTo>
                    <a:lnTo>
                      <a:pt x="49067" y="78037"/>
                    </a:lnTo>
                    <a:lnTo>
                      <a:pt x="55776" y="98166"/>
                    </a:lnTo>
                    <a:lnTo>
                      <a:pt x="62133" y="118295"/>
                    </a:lnTo>
                    <a:lnTo>
                      <a:pt x="62133" y="118295"/>
                    </a:lnTo>
                    <a:cubicBezTo>
                      <a:pt x="62133" y="111585"/>
                      <a:pt x="66018" y="104876"/>
                      <a:pt x="68136" y="98166"/>
                    </a:cubicBezTo>
                    <a:cubicBezTo>
                      <a:pt x="70255" y="91456"/>
                      <a:pt x="72727" y="84394"/>
                      <a:pt x="74492" y="78037"/>
                    </a:cubicBezTo>
                    <a:lnTo>
                      <a:pt x="100625" y="-6"/>
                    </a:lnTo>
                    <a:lnTo>
                      <a:pt x="123226" y="-6"/>
                    </a:lnTo>
                    <a:lnTo>
                      <a:pt x="74846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DFF191F-6B76-48CB-92E4-7A9DD0B472AA}"/>
                  </a:ext>
                </a:extLst>
              </p:cNvPr>
              <p:cNvSpPr/>
              <p:nvPr/>
            </p:nvSpPr>
            <p:spPr>
              <a:xfrm>
                <a:off x="9587604" y="5116305"/>
                <a:ext cx="117374" cy="145267"/>
              </a:xfrm>
              <a:custGeom>
                <a:avLst/>
                <a:gdLst>
                  <a:gd name="connsiteX0" fmla="*/ 65723 w 117374"/>
                  <a:gd name="connsiteY0" fmla="*/ 144117 h 145267"/>
                  <a:gd name="connsiteX1" fmla="*/ 32528 w 117374"/>
                  <a:gd name="connsiteY1" fmla="*/ 135642 h 145267"/>
                  <a:gd name="connsiteX2" fmla="*/ 8868 w 117374"/>
                  <a:gd name="connsiteY2" fmla="*/ 110922 h 145267"/>
                  <a:gd name="connsiteX3" fmla="*/ 39 w 117374"/>
                  <a:gd name="connsiteY3" fmla="*/ 72077 h 145267"/>
                  <a:gd name="connsiteX4" fmla="*/ 8868 w 117374"/>
                  <a:gd name="connsiteY4" fmla="*/ 33586 h 145267"/>
                  <a:gd name="connsiteX5" fmla="*/ 32175 w 117374"/>
                  <a:gd name="connsiteY5" fmla="*/ 8513 h 145267"/>
                  <a:gd name="connsiteX6" fmla="*/ 61838 w 117374"/>
                  <a:gd name="connsiteY6" fmla="*/ 37 h 145267"/>
                  <a:gd name="connsiteX7" fmla="*/ 91855 w 117374"/>
                  <a:gd name="connsiteY7" fmla="*/ 7807 h 145267"/>
                  <a:gd name="connsiteX8" fmla="*/ 110571 w 117374"/>
                  <a:gd name="connsiteY8" fmla="*/ 30407 h 145267"/>
                  <a:gd name="connsiteX9" fmla="*/ 117281 w 117374"/>
                  <a:gd name="connsiteY9" fmla="*/ 65721 h 145267"/>
                  <a:gd name="connsiteX10" fmla="*/ 117281 w 117374"/>
                  <a:gd name="connsiteY10" fmla="*/ 72784 h 145267"/>
                  <a:gd name="connsiteX11" fmla="*/ 117281 w 117374"/>
                  <a:gd name="connsiteY11" fmla="*/ 79493 h 145267"/>
                  <a:gd name="connsiteX12" fmla="*/ 24406 w 117374"/>
                  <a:gd name="connsiteY12" fmla="*/ 79493 h 145267"/>
                  <a:gd name="connsiteX13" fmla="*/ 31115 w 117374"/>
                  <a:gd name="connsiteY13" fmla="*/ 104213 h 145267"/>
                  <a:gd name="connsiteX14" fmla="*/ 47006 w 117374"/>
                  <a:gd name="connsiteY14" fmla="*/ 120457 h 145267"/>
                  <a:gd name="connsiteX15" fmla="*/ 69607 w 117374"/>
                  <a:gd name="connsiteY15" fmla="*/ 126461 h 145267"/>
                  <a:gd name="connsiteX16" fmla="*/ 87970 w 117374"/>
                  <a:gd name="connsiteY16" fmla="*/ 123635 h 145267"/>
                  <a:gd name="connsiteX17" fmla="*/ 103861 w 117374"/>
                  <a:gd name="connsiteY17" fmla="*/ 115867 h 145267"/>
                  <a:gd name="connsiteX18" fmla="*/ 112337 w 117374"/>
                  <a:gd name="connsiteY18" fmla="*/ 131052 h 145267"/>
                  <a:gd name="connsiteX19" fmla="*/ 66429 w 117374"/>
                  <a:gd name="connsiteY19" fmla="*/ 145177 h 145267"/>
                  <a:gd name="connsiteX20" fmla="*/ 24406 w 117374"/>
                  <a:gd name="connsiteY20" fmla="*/ 60071 h 145267"/>
                  <a:gd name="connsiteX21" fmla="*/ 95033 w 117374"/>
                  <a:gd name="connsiteY21" fmla="*/ 60071 h 145267"/>
                  <a:gd name="connsiteX22" fmla="*/ 86205 w 117374"/>
                  <a:gd name="connsiteY22" fmla="*/ 29348 h 145267"/>
                  <a:gd name="connsiteX23" fmla="*/ 61838 w 117374"/>
                  <a:gd name="connsiteY23" fmla="*/ 19107 h 145267"/>
                  <a:gd name="connsiteX24" fmla="*/ 43828 w 117374"/>
                  <a:gd name="connsiteY24" fmla="*/ 24051 h 145267"/>
                  <a:gd name="connsiteX25" fmla="*/ 30056 w 117374"/>
                  <a:gd name="connsiteY25" fmla="*/ 37823 h 145267"/>
                  <a:gd name="connsiteX26" fmla="*/ 24406 w 117374"/>
                  <a:gd name="connsiteY26" fmla="*/ 60071 h 14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74" h="145267">
                    <a:moveTo>
                      <a:pt x="65723" y="144117"/>
                    </a:moveTo>
                    <a:cubicBezTo>
                      <a:pt x="54105" y="144294"/>
                      <a:pt x="42628" y="141363"/>
                      <a:pt x="32528" y="135642"/>
                    </a:cubicBezTo>
                    <a:cubicBezTo>
                      <a:pt x="22393" y="129921"/>
                      <a:pt x="14165" y="121305"/>
                      <a:pt x="8868" y="110922"/>
                    </a:cubicBezTo>
                    <a:cubicBezTo>
                      <a:pt x="2582" y="98987"/>
                      <a:pt x="-491" y="85567"/>
                      <a:pt x="39" y="72077"/>
                    </a:cubicBezTo>
                    <a:cubicBezTo>
                      <a:pt x="-349" y="58694"/>
                      <a:pt x="2688" y="45451"/>
                      <a:pt x="8868" y="33586"/>
                    </a:cubicBezTo>
                    <a:cubicBezTo>
                      <a:pt x="14341" y="23345"/>
                      <a:pt x="22357" y="14693"/>
                      <a:pt x="32175" y="8513"/>
                    </a:cubicBezTo>
                    <a:cubicBezTo>
                      <a:pt x="41109" y="3039"/>
                      <a:pt x="51350" y="108"/>
                      <a:pt x="61838" y="37"/>
                    </a:cubicBezTo>
                    <a:cubicBezTo>
                      <a:pt x="72397" y="-386"/>
                      <a:pt x="82850" y="2298"/>
                      <a:pt x="91855" y="7807"/>
                    </a:cubicBezTo>
                    <a:cubicBezTo>
                      <a:pt x="100224" y="13280"/>
                      <a:pt x="106757" y="21155"/>
                      <a:pt x="110571" y="30407"/>
                    </a:cubicBezTo>
                    <a:cubicBezTo>
                      <a:pt x="115515" y="41496"/>
                      <a:pt x="117811" y="53573"/>
                      <a:pt x="117281" y="65721"/>
                    </a:cubicBezTo>
                    <a:cubicBezTo>
                      <a:pt x="117281" y="68193"/>
                      <a:pt x="117281" y="70665"/>
                      <a:pt x="117281" y="72784"/>
                    </a:cubicBezTo>
                    <a:lnTo>
                      <a:pt x="117281" y="79493"/>
                    </a:lnTo>
                    <a:lnTo>
                      <a:pt x="24406" y="79493"/>
                    </a:lnTo>
                    <a:cubicBezTo>
                      <a:pt x="25006" y="88110"/>
                      <a:pt x="27266" y="96479"/>
                      <a:pt x="31115" y="104213"/>
                    </a:cubicBezTo>
                    <a:cubicBezTo>
                      <a:pt x="34894" y="110922"/>
                      <a:pt x="40367" y="116537"/>
                      <a:pt x="47006" y="120457"/>
                    </a:cubicBezTo>
                    <a:cubicBezTo>
                      <a:pt x="53822" y="124554"/>
                      <a:pt x="61661" y="126602"/>
                      <a:pt x="69607" y="126461"/>
                    </a:cubicBezTo>
                    <a:cubicBezTo>
                      <a:pt x="75822" y="126461"/>
                      <a:pt x="82038" y="125507"/>
                      <a:pt x="87970" y="123635"/>
                    </a:cubicBezTo>
                    <a:cubicBezTo>
                      <a:pt x="93550" y="121693"/>
                      <a:pt x="98882" y="119080"/>
                      <a:pt x="103861" y="115867"/>
                    </a:cubicBezTo>
                    <a:lnTo>
                      <a:pt x="112337" y="131052"/>
                    </a:lnTo>
                    <a:cubicBezTo>
                      <a:pt x="99165" y="140975"/>
                      <a:pt x="82920" y="145989"/>
                      <a:pt x="66429" y="145177"/>
                    </a:cubicBezTo>
                    <a:close/>
                    <a:moveTo>
                      <a:pt x="24406" y="60071"/>
                    </a:moveTo>
                    <a:lnTo>
                      <a:pt x="95033" y="60071"/>
                    </a:lnTo>
                    <a:cubicBezTo>
                      <a:pt x="95845" y="49123"/>
                      <a:pt x="92703" y="38212"/>
                      <a:pt x="86205" y="29348"/>
                    </a:cubicBezTo>
                    <a:cubicBezTo>
                      <a:pt x="80025" y="22426"/>
                      <a:pt x="71091" y="18683"/>
                      <a:pt x="61838" y="19107"/>
                    </a:cubicBezTo>
                    <a:cubicBezTo>
                      <a:pt x="55482" y="18930"/>
                      <a:pt x="49196" y="20661"/>
                      <a:pt x="43828" y="24051"/>
                    </a:cubicBezTo>
                    <a:cubicBezTo>
                      <a:pt x="38249" y="27512"/>
                      <a:pt x="33516" y="32244"/>
                      <a:pt x="30056" y="37823"/>
                    </a:cubicBezTo>
                    <a:cubicBezTo>
                      <a:pt x="26595" y="44745"/>
                      <a:pt x="24653" y="52337"/>
                      <a:pt x="24406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4962E96-CF2C-4BF5-A4D6-D1CFE5688733}"/>
                  </a:ext>
                </a:extLst>
              </p:cNvPr>
              <p:cNvSpPr/>
              <p:nvPr/>
            </p:nvSpPr>
            <p:spPr>
              <a:xfrm>
                <a:off x="8110501" y="5455304"/>
                <a:ext cx="127103" cy="144135"/>
              </a:xfrm>
              <a:custGeom>
                <a:avLst/>
                <a:gdLst>
                  <a:gd name="connsiteX0" fmla="*/ 63528 w 127102"/>
                  <a:gd name="connsiteY0" fmla="*/ 144128 h 144135"/>
                  <a:gd name="connsiteX1" fmla="*/ 32451 w 127102"/>
                  <a:gd name="connsiteY1" fmla="*/ 135653 h 144135"/>
                  <a:gd name="connsiteX2" fmla="*/ 9145 w 127102"/>
                  <a:gd name="connsiteY2" fmla="*/ 111286 h 144135"/>
                  <a:gd name="connsiteX3" fmla="*/ 9145 w 127102"/>
                  <a:gd name="connsiteY3" fmla="*/ 33243 h 144135"/>
                  <a:gd name="connsiteX4" fmla="*/ 91955 w 127102"/>
                  <a:gd name="connsiteY4" fmla="*/ 6864 h 144135"/>
                  <a:gd name="connsiteX5" fmla="*/ 94957 w 127102"/>
                  <a:gd name="connsiteY5" fmla="*/ 8524 h 144135"/>
                  <a:gd name="connsiteX6" fmla="*/ 118264 w 127102"/>
                  <a:gd name="connsiteY6" fmla="*/ 33243 h 144135"/>
                  <a:gd name="connsiteX7" fmla="*/ 118264 w 127102"/>
                  <a:gd name="connsiteY7" fmla="*/ 111286 h 144135"/>
                  <a:gd name="connsiteX8" fmla="*/ 94957 w 127102"/>
                  <a:gd name="connsiteY8" fmla="*/ 135653 h 144135"/>
                  <a:gd name="connsiteX9" fmla="*/ 63528 w 127102"/>
                  <a:gd name="connsiteY9" fmla="*/ 144128 h 144135"/>
                  <a:gd name="connsiteX10" fmla="*/ 63528 w 127102"/>
                  <a:gd name="connsiteY10" fmla="*/ 125059 h 144135"/>
                  <a:gd name="connsiteX11" fmla="*/ 84716 w 127102"/>
                  <a:gd name="connsiteY11" fmla="*/ 118349 h 144135"/>
                  <a:gd name="connsiteX12" fmla="*/ 98488 w 127102"/>
                  <a:gd name="connsiteY12" fmla="*/ 99986 h 144135"/>
                  <a:gd name="connsiteX13" fmla="*/ 98488 w 127102"/>
                  <a:gd name="connsiteY13" fmla="*/ 44543 h 144135"/>
                  <a:gd name="connsiteX14" fmla="*/ 84716 w 127102"/>
                  <a:gd name="connsiteY14" fmla="*/ 25827 h 144135"/>
                  <a:gd name="connsiteX15" fmla="*/ 63528 w 127102"/>
                  <a:gd name="connsiteY15" fmla="*/ 19471 h 144135"/>
                  <a:gd name="connsiteX16" fmla="*/ 43046 w 127102"/>
                  <a:gd name="connsiteY16" fmla="*/ 25827 h 144135"/>
                  <a:gd name="connsiteX17" fmla="*/ 28920 w 127102"/>
                  <a:gd name="connsiteY17" fmla="*/ 44543 h 144135"/>
                  <a:gd name="connsiteX18" fmla="*/ 28920 w 127102"/>
                  <a:gd name="connsiteY18" fmla="*/ 99986 h 144135"/>
                  <a:gd name="connsiteX19" fmla="*/ 43046 w 127102"/>
                  <a:gd name="connsiteY19" fmla="*/ 118349 h 144135"/>
                  <a:gd name="connsiteX20" fmla="*/ 63528 w 127102"/>
                  <a:gd name="connsiteY20" fmla="*/ 125059 h 14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135">
                    <a:moveTo>
                      <a:pt x="63528" y="144128"/>
                    </a:moveTo>
                    <a:cubicBezTo>
                      <a:pt x="52580" y="144163"/>
                      <a:pt x="41845" y="141233"/>
                      <a:pt x="32451" y="135653"/>
                    </a:cubicBezTo>
                    <a:cubicBezTo>
                      <a:pt x="22493" y="129932"/>
                      <a:pt x="14406" y="121492"/>
                      <a:pt x="9145" y="111286"/>
                    </a:cubicBezTo>
                    <a:cubicBezTo>
                      <a:pt x="-3074" y="86708"/>
                      <a:pt x="-3074" y="57821"/>
                      <a:pt x="9145" y="33243"/>
                    </a:cubicBezTo>
                    <a:cubicBezTo>
                      <a:pt x="24718" y="3085"/>
                      <a:pt x="61797" y="-8709"/>
                      <a:pt x="91955" y="6864"/>
                    </a:cubicBezTo>
                    <a:cubicBezTo>
                      <a:pt x="92944" y="7394"/>
                      <a:pt x="93968" y="7923"/>
                      <a:pt x="94957" y="8524"/>
                    </a:cubicBezTo>
                    <a:cubicBezTo>
                      <a:pt x="104774" y="14562"/>
                      <a:pt x="112790" y="23108"/>
                      <a:pt x="118264" y="33243"/>
                    </a:cubicBezTo>
                    <a:cubicBezTo>
                      <a:pt x="130023" y="57928"/>
                      <a:pt x="130023" y="86602"/>
                      <a:pt x="118264" y="111286"/>
                    </a:cubicBezTo>
                    <a:cubicBezTo>
                      <a:pt x="112790" y="121315"/>
                      <a:pt x="104739" y="129720"/>
                      <a:pt x="94957" y="135653"/>
                    </a:cubicBezTo>
                    <a:cubicBezTo>
                      <a:pt x="85457" y="141268"/>
                      <a:pt x="74581" y="144199"/>
                      <a:pt x="63528" y="144128"/>
                    </a:cubicBezTo>
                    <a:close/>
                    <a:moveTo>
                      <a:pt x="63528" y="125059"/>
                    </a:moveTo>
                    <a:cubicBezTo>
                      <a:pt x="71120" y="125165"/>
                      <a:pt x="78571" y="122799"/>
                      <a:pt x="84716" y="118349"/>
                    </a:cubicBezTo>
                    <a:cubicBezTo>
                      <a:pt x="90967" y="113652"/>
                      <a:pt x="95734" y="107296"/>
                      <a:pt x="98488" y="99986"/>
                    </a:cubicBezTo>
                    <a:cubicBezTo>
                      <a:pt x="104597" y="82011"/>
                      <a:pt x="104597" y="62518"/>
                      <a:pt x="98488" y="44543"/>
                    </a:cubicBezTo>
                    <a:cubicBezTo>
                      <a:pt x="95663" y="37198"/>
                      <a:pt x="90895" y="30736"/>
                      <a:pt x="84716" y="25827"/>
                    </a:cubicBezTo>
                    <a:cubicBezTo>
                      <a:pt x="78500" y="21484"/>
                      <a:pt x="71085" y="19259"/>
                      <a:pt x="63528" y="19471"/>
                    </a:cubicBezTo>
                    <a:cubicBezTo>
                      <a:pt x="56218" y="19400"/>
                      <a:pt x="49049" y="21625"/>
                      <a:pt x="43046" y="25827"/>
                    </a:cubicBezTo>
                    <a:cubicBezTo>
                      <a:pt x="36865" y="30806"/>
                      <a:pt x="31992" y="37234"/>
                      <a:pt x="28920" y="44543"/>
                    </a:cubicBezTo>
                    <a:cubicBezTo>
                      <a:pt x="22317" y="62448"/>
                      <a:pt x="22317" y="82082"/>
                      <a:pt x="28920" y="99986"/>
                    </a:cubicBezTo>
                    <a:cubicBezTo>
                      <a:pt x="31922" y="107261"/>
                      <a:pt x="36795" y="113582"/>
                      <a:pt x="43046" y="118349"/>
                    </a:cubicBezTo>
                    <a:cubicBezTo>
                      <a:pt x="48873" y="122905"/>
                      <a:pt x="56112" y="125270"/>
                      <a:pt x="63528" y="1250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1C66C8-9BEC-4EEF-892C-8AED4DAC48E3}"/>
                  </a:ext>
                </a:extLst>
              </p:cNvPr>
              <p:cNvSpPr/>
              <p:nvPr/>
            </p:nvSpPr>
            <p:spPr>
              <a:xfrm>
                <a:off x="8272028" y="5458891"/>
                <a:ext cx="109305" cy="140735"/>
              </a:xfrm>
              <a:custGeom>
                <a:avLst/>
                <a:gdLst>
                  <a:gd name="connsiteX0" fmla="*/ 41838 w 109306"/>
                  <a:gd name="connsiteY0" fmla="*/ 140543 h 140736"/>
                  <a:gd name="connsiteX1" fmla="*/ 10055 w 109306"/>
                  <a:gd name="connsiteY1" fmla="*/ 126770 h 140736"/>
                  <a:gd name="connsiteX2" fmla="*/ 168 w 109306"/>
                  <a:gd name="connsiteY2" fmla="*/ 86866 h 140736"/>
                  <a:gd name="connsiteX3" fmla="*/ 168 w 109306"/>
                  <a:gd name="connsiteY3" fmla="*/ -6 h 140736"/>
                  <a:gd name="connsiteX4" fmla="*/ 23475 w 109306"/>
                  <a:gd name="connsiteY4" fmla="*/ -6 h 140736"/>
                  <a:gd name="connsiteX5" fmla="*/ 23475 w 109306"/>
                  <a:gd name="connsiteY5" fmla="*/ 84041 h 140736"/>
                  <a:gd name="connsiteX6" fmla="*/ 29478 w 109306"/>
                  <a:gd name="connsiteY6" fmla="*/ 111585 h 140736"/>
                  <a:gd name="connsiteX7" fmla="*/ 48901 w 109306"/>
                  <a:gd name="connsiteY7" fmla="*/ 120414 h 140736"/>
                  <a:gd name="connsiteX8" fmla="*/ 67970 w 109306"/>
                  <a:gd name="connsiteY8" fmla="*/ 114763 h 140736"/>
                  <a:gd name="connsiteX9" fmla="*/ 85980 w 109306"/>
                  <a:gd name="connsiteY9" fmla="*/ 97460 h 140736"/>
                  <a:gd name="connsiteX10" fmla="*/ 85980 w 109306"/>
                  <a:gd name="connsiteY10" fmla="*/ -6 h 140736"/>
                  <a:gd name="connsiteX11" fmla="*/ 109287 w 109306"/>
                  <a:gd name="connsiteY11" fmla="*/ -6 h 140736"/>
                  <a:gd name="connsiteX12" fmla="*/ 109287 w 109306"/>
                  <a:gd name="connsiteY12" fmla="*/ 137364 h 140736"/>
                  <a:gd name="connsiteX13" fmla="*/ 89865 w 109306"/>
                  <a:gd name="connsiteY13" fmla="*/ 137364 h 140736"/>
                  <a:gd name="connsiteX14" fmla="*/ 89865 w 109306"/>
                  <a:gd name="connsiteY14" fmla="*/ 115823 h 140736"/>
                  <a:gd name="connsiteX15" fmla="*/ 89865 w 109306"/>
                  <a:gd name="connsiteY15" fmla="*/ 115823 h 140736"/>
                  <a:gd name="connsiteX16" fmla="*/ 69736 w 109306"/>
                  <a:gd name="connsiteY16" fmla="*/ 133833 h 140736"/>
                  <a:gd name="connsiteX17" fmla="*/ 41838 w 109306"/>
                  <a:gd name="connsiteY17" fmla="*/ 140543 h 14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9306" h="140736">
                    <a:moveTo>
                      <a:pt x="41838" y="140543"/>
                    </a:moveTo>
                    <a:cubicBezTo>
                      <a:pt x="29549" y="141814"/>
                      <a:pt x="17506" y="136588"/>
                      <a:pt x="10055" y="126770"/>
                    </a:cubicBezTo>
                    <a:cubicBezTo>
                      <a:pt x="2569" y="114869"/>
                      <a:pt x="-892" y="100885"/>
                      <a:pt x="168" y="86866"/>
                    </a:cubicBezTo>
                    <a:lnTo>
                      <a:pt x="168" y="-6"/>
                    </a:lnTo>
                    <a:lnTo>
                      <a:pt x="23475" y="-6"/>
                    </a:lnTo>
                    <a:lnTo>
                      <a:pt x="23475" y="84041"/>
                    </a:lnTo>
                    <a:cubicBezTo>
                      <a:pt x="22592" y="93610"/>
                      <a:pt x="24711" y="103251"/>
                      <a:pt x="29478" y="111585"/>
                    </a:cubicBezTo>
                    <a:cubicBezTo>
                      <a:pt x="33928" y="117765"/>
                      <a:pt x="41308" y="121120"/>
                      <a:pt x="48901" y="120414"/>
                    </a:cubicBezTo>
                    <a:cubicBezTo>
                      <a:pt x="55681" y="120379"/>
                      <a:pt x="62284" y="118436"/>
                      <a:pt x="67970" y="114763"/>
                    </a:cubicBezTo>
                    <a:cubicBezTo>
                      <a:pt x="74750" y="109855"/>
                      <a:pt x="80824" y="104028"/>
                      <a:pt x="85980" y="97460"/>
                    </a:cubicBezTo>
                    <a:lnTo>
                      <a:pt x="85980" y="-6"/>
                    </a:lnTo>
                    <a:lnTo>
                      <a:pt x="109287" y="-6"/>
                    </a:lnTo>
                    <a:lnTo>
                      <a:pt x="109287" y="137364"/>
                    </a:lnTo>
                    <a:lnTo>
                      <a:pt x="89865" y="137364"/>
                    </a:lnTo>
                    <a:lnTo>
                      <a:pt x="89865" y="115823"/>
                    </a:lnTo>
                    <a:lnTo>
                      <a:pt x="89865" y="115823"/>
                    </a:lnTo>
                    <a:cubicBezTo>
                      <a:pt x="84214" y="122921"/>
                      <a:pt x="77398" y="128995"/>
                      <a:pt x="69736" y="133833"/>
                    </a:cubicBezTo>
                    <a:cubicBezTo>
                      <a:pt x="61402" y="139024"/>
                      <a:pt x="51620" y="141390"/>
                      <a:pt x="41838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EC683B2-3896-45F8-9B04-E1E5F0A53BC0}"/>
                  </a:ext>
                </a:extLst>
              </p:cNvPr>
              <p:cNvSpPr/>
              <p:nvPr/>
            </p:nvSpPr>
            <p:spPr>
              <a:xfrm>
                <a:off x="8411353" y="5419690"/>
                <a:ext cx="85105" cy="180864"/>
              </a:xfrm>
              <a:custGeom>
                <a:avLst/>
                <a:gdLst>
                  <a:gd name="connsiteX0" fmla="*/ 59307 w 85106"/>
                  <a:gd name="connsiteY0" fmla="*/ 179741 h 180865"/>
                  <a:gd name="connsiteX1" fmla="*/ 28938 w 85106"/>
                  <a:gd name="connsiteY1" fmla="*/ 167028 h 180865"/>
                  <a:gd name="connsiteX2" fmla="*/ 20110 w 85106"/>
                  <a:gd name="connsiteY2" fmla="*/ 133833 h 180865"/>
                  <a:gd name="connsiteX3" fmla="*/ 20110 w 85106"/>
                  <a:gd name="connsiteY3" fmla="*/ 58262 h 180865"/>
                  <a:gd name="connsiteX4" fmla="*/ -19 w 85106"/>
                  <a:gd name="connsiteY4" fmla="*/ 58262 h 180865"/>
                  <a:gd name="connsiteX5" fmla="*/ -19 w 85106"/>
                  <a:gd name="connsiteY5" fmla="*/ 40605 h 180865"/>
                  <a:gd name="connsiteX6" fmla="*/ 21169 w 85106"/>
                  <a:gd name="connsiteY6" fmla="*/ 40605 h 180865"/>
                  <a:gd name="connsiteX7" fmla="*/ 23994 w 85106"/>
                  <a:gd name="connsiteY7" fmla="*/ -6 h 180865"/>
                  <a:gd name="connsiteX8" fmla="*/ 43770 w 85106"/>
                  <a:gd name="connsiteY8" fmla="*/ -6 h 180865"/>
                  <a:gd name="connsiteX9" fmla="*/ 43770 w 85106"/>
                  <a:gd name="connsiteY9" fmla="*/ 40605 h 180865"/>
                  <a:gd name="connsiteX10" fmla="*/ 79083 w 85106"/>
                  <a:gd name="connsiteY10" fmla="*/ 40605 h 180865"/>
                  <a:gd name="connsiteX11" fmla="*/ 79083 w 85106"/>
                  <a:gd name="connsiteY11" fmla="*/ 59674 h 180865"/>
                  <a:gd name="connsiteX12" fmla="*/ 43770 w 85106"/>
                  <a:gd name="connsiteY12" fmla="*/ 59674 h 180865"/>
                  <a:gd name="connsiteX13" fmla="*/ 43770 w 85106"/>
                  <a:gd name="connsiteY13" fmla="*/ 135599 h 180865"/>
                  <a:gd name="connsiteX14" fmla="*/ 48360 w 85106"/>
                  <a:gd name="connsiteY14" fmla="*/ 155374 h 180865"/>
                  <a:gd name="connsiteX15" fmla="*/ 64958 w 85106"/>
                  <a:gd name="connsiteY15" fmla="*/ 162437 h 180865"/>
                  <a:gd name="connsiteX16" fmla="*/ 72727 w 85106"/>
                  <a:gd name="connsiteY16" fmla="*/ 162437 h 180865"/>
                  <a:gd name="connsiteX17" fmla="*/ 80496 w 85106"/>
                  <a:gd name="connsiteY17" fmla="*/ 159612 h 180865"/>
                  <a:gd name="connsiteX18" fmla="*/ 85087 w 85106"/>
                  <a:gd name="connsiteY18" fmla="*/ 176562 h 180865"/>
                  <a:gd name="connsiteX19" fmla="*/ 73080 w 85106"/>
                  <a:gd name="connsiteY19" fmla="*/ 180800 h 180865"/>
                  <a:gd name="connsiteX20" fmla="*/ 59307 w 85106"/>
                  <a:gd name="connsiteY20" fmla="*/ 179741 h 18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106" h="180865">
                    <a:moveTo>
                      <a:pt x="59307" y="179741"/>
                    </a:moveTo>
                    <a:cubicBezTo>
                      <a:pt x="47725" y="180765"/>
                      <a:pt x="36354" y="175998"/>
                      <a:pt x="28938" y="167028"/>
                    </a:cubicBezTo>
                    <a:cubicBezTo>
                      <a:pt x="22581" y="157175"/>
                      <a:pt x="19474" y="145557"/>
                      <a:pt x="20110" y="133833"/>
                    </a:cubicBezTo>
                    <a:lnTo>
                      <a:pt x="20110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169" y="40605"/>
                    </a:lnTo>
                    <a:lnTo>
                      <a:pt x="23994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79083" y="40605"/>
                    </a:lnTo>
                    <a:lnTo>
                      <a:pt x="79083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346" y="142485"/>
                      <a:pt x="44935" y="149371"/>
                      <a:pt x="48360" y="155374"/>
                    </a:cubicBezTo>
                    <a:cubicBezTo>
                      <a:pt x="52315" y="160424"/>
                      <a:pt x="58566" y="163073"/>
                      <a:pt x="64958" y="162437"/>
                    </a:cubicBezTo>
                    <a:lnTo>
                      <a:pt x="72727" y="162437"/>
                    </a:lnTo>
                    <a:cubicBezTo>
                      <a:pt x="75411" y="161801"/>
                      <a:pt x="78024" y="160848"/>
                      <a:pt x="80496" y="159612"/>
                    </a:cubicBezTo>
                    <a:lnTo>
                      <a:pt x="85087" y="176562"/>
                    </a:lnTo>
                    <a:cubicBezTo>
                      <a:pt x="81237" y="178328"/>
                      <a:pt x="77211" y="179741"/>
                      <a:pt x="73080" y="180800"/>
                    </a:cubicBezTo>
                    <a:cubicBezTo>
                      <a:pt x="68454" y="181012"/>
                      <a:pt x="63828" y="180659"/>
                      <a:pt x="59307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293F011-A46B-4B38-8903-18D56FBB4B57}"/>
                  </a:ext>
                </a:extLst>
              </p:cNvPr>
              <p:cNvSpPr/>
              <p:nvPr/>
            </p:nvSpPr>
            <p:spPr>
              <a:xfrm>
                <a:off x="8522949" y="5455333"/>
                <a:ext cx="117289" cy="198847"/>
              </a:xfrm>
              <a:custGeom>
                <a:avLst/>
                <a:gdLst>
                  <a:gd name="connsiteX0" fmla="*/ -19 w 117289"/>
                  <a:gd name="connsiteY0" fmla="*/ 198842 h 198848"/>
                  <a:gd name="connsiteX1" fmla="*/ -19 w 117289"/>
                  <a:gd name="connsiteY1" fmla="*/ 3558 h 198848"/>
                  <a:gd name="connsiteX2" fmla="*/ 19403 w 117289"/>
                  <a:gd name="connsiteY2" fmla="*/ 3558 h 198848"/>
                  <a:gd name="connsiteX3" fmla="*/ 19403 w 117289"/>
                  <a:gd name="connsiteY3" fmla="*/ 19449 h 198848"/>
                  <a:gd name="connsiteX4" fmla="*/ 19403 w 117289"/>
                  <a:gd name="connsiteY4" fmla="*/ 19449 h 198848"/>
                  <a:gd name="connsiteX5" fmla="*/ 39885 w 117289"/>
                  <a:gd name="connsiteY5" fmla="*/ 5677 h 198848"/>
                  <a:gd name="connsiteX6" fmla="*/ 63192 w 117289"/>
                  <a:gd name="connsiteY6" fmla="*/ 27 h 198848"/>
                  <a:gd name="connsiteX7" fmla="*/ 92855 w 117289"/>
                  <a:gd name="connsiteY7" fmla="*/ 8855 h 198848"/>
                  <a:gd name="connsiteX8" fmla="*/ 111218 w 117289"/>
                  <a:gd name="connsiteY8" fmla="*/ 33221 h 198848"/>
                  <a:gd name="connsiteX9" fmla="*/ 117222 w 117289"/>
                  <a:gd name="connsiteY9" fmla="*/ 68535 h 198848"/>
                  <a:gd name="connsiteX10" fmla="*/ 109100 w 117289"/>
                  <a:gd name="connsiteY10" fmla="*/ 108086 h 198848"/>
                  <a:gd name="connsiteX11" fmla="*/ 87205 w 117289"/>
                  <a:gd name="connsiteY11" fmla="*/ 133512 h 198848"/>
                  <a:gd name="connsiteX12" fmla="*/ 57895 w 117289"/>
                  <a:gd name="connsiteY12" fmla="*/ 142341 h 198848"/>
                  <a:gd name="connsiteX13" fmla="*/ 39179 w 117289"/>
                  <a:gd name="connsiteY13" fmla="*/ 138103 h 198848"/>
                  <a:gd name="connsiteX14" fmla="*/ 19756 w 117289"/>
                  <a:gd name="connsiteY14" fmla="*/ 126803 h 198848"/>
                  <a:gd name="connsiteX15" fmla="*/ 19756 w 117289"/>
                  <a:gd name="connsiteY15" fmla="*/ 150816 h 198848"/>
                  <a:gd name="connsiteX16" fmla="*/ 19756 w 117289"/>
                  <a:gd name="connsiteY16" fmla="*/ 197077 h 198848"/>
                  <a:gd name="connsiteX17" fmla="*/ 56836 w 117289"/>
                  <a:gd name="connsiteY17" fmla="*/ 124684 h 198848"/>
                  <a:gd name="connsiteX18" fmla="*/ 76964 w 117289"/>
                  <a:gd name="connsiteY18" fmla="*/ 118327 h 198848"/>
                  <a:gd name="connsiteX19" fmla="*/ 91090 w 117289"/>
                  <a:gd name="connsiteY19" fmla="*/ 99611 h 198848"/>
                  <a:gd name="connsiteX20" fmla="*/ 96034 w 117289"/>
                  <a:gd name="connsiteY20" fmla="*/ 70300 h 198848"/>
                  <a:gd name="connsiteX21" fmla="*/ 92502 w 117289"/>
                  <a:gd name="connsiteY21" fmla="*/ 43815 h 198848"/>
                  <a:gd name="connsiteX22" fmla="*/ 80849 w 117289"/>
                  <a:gd name="connsiteY22" fmla="*/ 25805 h 198848"/>
                  <a:gd name="connsiteX23" fmla="*/ 60014 w 117289"/>
                  <a:gd name="connsiteY23" fmla="*/ 19802 h 198848"/>
                  <a:gd name="connsiteX24" fmla="*/ 42357 w 117289"/>
                  <a:gd name="connsiteY24" fmla="*/ 24393 h 198848"/>
                  <a:gd name="connsiteX25" fmla="*/ 23288 w 117289"/>
                  <a:gd name="connsiteY25" fmla="*/ 38165 h 198848"/>
                  <a:gd name="connsiteX26" fmla="*/ 23288 w 117289"/>
                  <a:gd name="connsiteY26" fmla="*/ 108793 h 198848"/>
                  <a:gd name="connsiteX27" fmla="*/ 41650 w 117289"/>
                  <a:gd name="connsiteY27" fmla="*/ 120093 h 198848"/>
                  <a:gd name="connsiteX28" fmla="*/ 56836 w 117289"/>
                  <a:gd name="connsiteY28" fmla="*/ 124684 h 198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289" h="198848">
                    <a:moveTo>
                      <a:pt x="-19" y="198842"/>
                    </a:moveTo>
                    <a:lnTo>
                      <a:pt x="-19" y="3558"/>
                    </a:lnTo>
                    <a:lnTo>
                      <a:pt x="19403" y="3558"/>
                    </a:lnTo>
                    <a:lnTo>
                      <a:pt x="19403" y="19449"/>
                    </a:lnTo>
                    <a:lnTo>
                      <a:pt x="19403" y="19449"/>
                    </a:lnTo>
                    <a:cubicBezTo>
                      <a:pt x="25653" y="14046"/>
                      <a:pt x="32540" y="9420"/>
                      <a:pt x="39885" y="5677"/>
                    </a:cubicBezTo>
                    <a:cubicBezTo>
                      <a:pt x="47124" y="2075"/>
                      <a:pt x="55105" y="132"/>
                      <a:pt x="63192" y="27"/>
                    </a:cubicBezTo>
                    <a:cubicBezTo>
                      <a:pt x="73786" y="-362"/>
                      <a:pt x="84204" y="2746"/>
                      <a:pt x="92855" y="8855"/>
                    </a:cubicBezTo>
                    <a:cubicBezTo>
                      <a:pt x="101260" y="14964"/>
                      <a:pt x="107652" y="23439"/>
                      <a:pt x="111218" y="33221"/>
                    </a:cubicBezTo>
                    <a:cubicBezTo>
                      <a:pt x="115209" y="44557"/>
                      <a:pt x="117257" y="56493"/>
                      <a:pt x="117222" y="68535"/>
                    </a:cubicBezTo>
                    <a:cubicBezTo>
                      <a:pt x="117681" y="82166"/>
                      <a:pt x="114891" y="95726"/>
                      <a:pt x="109100" y="108086"/>
                    </a:cubicBezTo>
                    <a:cubicBezTo>
                      <a:pt x="104262" y="118398"/>
                      <a:pt x="96669" y="127191"/>
                      <a:pt x="87205" y="133512"/>
                    </a:cubicBezTo>
                    <a:cubicBezTo>
                      <a:pt x="78553" y="139339"/>
                      <a:pt x="68347" y="142411"/>
                      <a:pt x="57895" y="142341"/>
                    </a:cubicBezTo>
                    <a:cubicBezTo>
                      <a:pt x="51433" y="142235"/>
                      <a:pt x="45041" y="140822"/>
                      <a:pt x="39179" y="138103"/>
                    </a:cubicBezTo>
                    <a:cubicBezTo>
                      <a:pt x="32363" y="134925"/>
                      <a:pt x="25866" y="131146"/>
                      <a:pt x="19756" y="126803"/>
                    </a:cubicBezTo>
                    <a:lnTo>
                      <a:pt x="19756" y="150816"/>
                    </a:lnTo>
                    <a:lnTo>
                      <a:pt x="19756" y="197077"/>
                    </a:lnTo>
                    <a:close/>
                    <a:moveTo>
                      <a:pt x="56836" y="124684"/>
                    </a:moveTo>
                    <a:cubicBezTo>
                      <a:pt x="64075" y="124861"/>
                      <a:pt x="71138" y="122636"/>
                      <a:pt x="76964" y="118327"/>
                    </a:cubicBezTo>
                    <a:cubicBezTo>
                      <a:pt x="83215" y="113419"/>
                      <a:pt x="88088" y="106991"/>
                      <a:pt x="91090" y="99611"/>
                    </a:cubicBezTo>
                    <a:cubicBezTo>
                      <a:pt x="94692" y="90253"/>
                      <a:pt x="96352" y="80294"/>
                      <a:pt x="96034" y="70300"/>
                    </a:cubicBezTo>
                    <a:cubicBezTo>
                      <a:pt x="96281" y="61331"/>
                      <a:pt x="95080" y="52397"/>
                      <a:pt x="92502" y="43815"/>
                    </a:cubicBezTo>
                    <a:cubicBezTo>
                      <a:pt x="90419" y="36823"/>
                      <a:pt x="86393" y="30573"/>
                      <a:pt x="80849" y="25805"/>
                    </a:cubicBezTo>
                    <a:cubicBezTo>
                      <a:pt x="74810" y="21426"/>
                      <a:pt x="67465" y="19308"/>
                      <a:pt x="60014" y="19802"/>
                    </a:cubicBezTo>
                    <a:cubicBezTo>
                      <a:pt x="53834" y="19873"/>
                      <a:pt x="47795" y="21426"/>
                      <a:pt x="42357" y="24393"/>
                    </a:cubicBezTo>
                    <a:cubicBezTo>
                      <a:pt x="35400" y="28066"/>
                      <a:pt x="28973" y="32727"/>
                      <a:pt x="23288" y="38165"/>
                    </a:cubicBezTo>
                    <a:lnTo>
                      <a:pt x="23288" y="108793"/>
                    </a:lnTo>
                    <a:cubicBezTo>
                      <a:pt x="28691" y="113596"/>
                      <a:pt x="34906" y="117444"/>
                      <a:pt x="41650" y="120093"/>
                    </a:cubicBezTo>
                    <a:cubicBezTo>
                      <a:pt x="46383" y="122530"/>
                      <a:pt x="51538" y="124084"/>
                      <a:pt x="56836" y="1246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CB8CBDF-3425-4109-BE68-C28B866AEC1B}"/>
                  </a:ext>
                </a:extLst>
              </p:cNvPr>
              <p:cNvSpPr/>
              <p:nvPr/>
            </p:nvSpPr>
            <p:spPr>
              <a:xfrm>
                <a:off x="8678134" y="5458897"/>
                <a:ext cx="108953" cy="140735"/>
              </a:xfrm>
              <a:custGeom>
                <a:avLst/>
                <a:gdLst>
                  <a:gd name="connsiteX0" fmla="*/ 41838 w 108953"/>
                  <a:gd name="connsiteY0" fmla="*/ 140543 h 140736"/>
                  <a:gd name="connsiteX1" fmla="*/ 10055 w 108953"/>
                  <a:gd name="connsiteY1" fmla="*/ 126770 h 140736"/>
                  <a:gd name="connsiteX2" fmla="*/ 168 w 108953"/>
                  <a:gd name="connsiteY2" fmla="*/ 86866 h 140736"/>
                  <a:gd name="connsiteX3" fmla="*/ 168 w 108953"/>
                  <a:gd name="connsiteY3" fmla="*/ -6 h 140736"/>
                  <a:gd name="connsiteX4" fmla="*/ 23122 w 108953"/>
                  <a:gd name="connsiteY4" fmla="*/ -6 h 140736"/>
                  <a:gd name="connsiteX5" fmla="*/ 23122 w 108953"/>
                  <a:gd name="connsiteY5" fmla="*/ 84041 h 140736"/>
                  <a:gd name="connsiteX6" fmla="*/ 29125 w 108953"/>
                  <a:gd name="connsiteY6" fmla="*/ 111585 h 140736"/>
                  <a:gd name="connsiteX7" fmla="*/ 48901 w 108953"/>
                  <a:gd name="connsiteY7" fmla="*/ 120414 h 140736"/>
                  <a:gd name="connsiteX8" fmla="*/ 67617 w 108953"/>
                  <a:gd name="connsiteY8" fmla="*/ 114763 h 140736"/>
                  <a:gd name="connsiteX9" fmla="*/ 85980 w 108953"/>
                  <a:gd name="connsiteY9" fmla="*/ 97460 h 140736"/>
                  <a:gd name="connsiteX10" fmla="*/ 85980 w 108953"/>
                  <a:gd name="connsiteY10" fmla="*/ -6 h 140736"/>
                  <a:gd name="connsiteX11" fmla="*/ 108934 w 108953"/>
                  <a:gd name="connsiteY11" fmla="*/ -6 h 140736"/>
                  <a:gd name="connsiteX12" fmla="*/ 108934 w 108953"/>
                  <a:gd name="connsiteY12" fmla="*/ 137364 h 140736"/>
                  <a:gd name="connsiteX13" fmla="*/ 89865 w 108953"/>
                  <a:gd name="connsiteY13" fmla="*/ 137364 h 140736"/>
                  <a:gd name="connsiteX14" fmla="*/ 87745 w 108953"/>
                  <a:gd name="connsiteY14" fmla="*/ 115823 h 140736"/>
                  <a:gd name="connsiteX15" fmla="*/ 87745 w 108953"/>
                  <a:gd name="connsiteY15" fmla="*/ 115823 h 140736"/>
                  <a:gd name="connsiteX16" fmla="*/ 67617 w 108953"/>
                  <a:gd name="connsiteY16" fmla="*/ 133833 h 140736"/>
                  <a:gd name="connsiteX17" fmla="*/ 41838 w 108953"/>
                  <a:gd name="connsiteY17" fmla="*/ 140543 h 14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953" h="140736">
                    <a:moveTo>
                      <a:pt x="41838" y="140543"/>
                    </a:moveTo>
                    <a:cubicBezTo>
                      <a:pt x="29549" y="141814"/>
                      <a:pt x="17506" y="136588"/>
                      <a:pt x="10055" y="126770"/>
                    </a:cubicBezTo>
                    <a:cubicBezTo>
                      <a:pt x="2569" y="114869"/>
                      <a:pt x="-892" y="100885"/>
                      <a:pt x="168" y="86866"/>
                    </a:cubicBezTo>
                    <a:lnTo>
                      <a:pt x="168" y="-6"/>
                    </a:lnTo>
                    <a:lnTo>
                      <a:pt x="23122" y="-6"/>
                    </a:lnTo>
                    <a:lnTo>
                      <a:pt x="23122" y="84041"/>
                    </a:lnTo>
                    <a:cubicBezTo>
                      <a:pt x="22415" y="93610"/>
                      <a:pt x="24499" y="103181"/>
                      <a:pt x="29125" y="111585"/>
                    </a:cubicBezTo>
                    <a:cubicBezTo>
                      <a:pt x="33751" y="117765"/>
                      <a:pt x="41238" y="121084"/>
                      <a:pt x="48901" y="120414"/>
                    </a:cubicBezTo>
                    <a:cubicBezTo>
                      <a:pt x="55540" y="120343"/>
                      <a:pt x="62037" y="118365"/>
                      <a:pt x="67617" y="114763"/>
                    </a:cubicBezTo>
                    <a:cubicBezTo>
                      <a:pt x="74538" y="109890"/>
                      <a:pt x="80718" y="104063"/>
                      <a:pt x="85980" y="97460"/>
                    </a:cubicBezTo>
                    <a:lnTo>
                      <a:pt x="85980" y="-6"/>
                    </a:lnTo>
                    <a:lnTo>
                      <a:pt x="108934" y="-6"/>
                    </a:lnTo>
                    <a:lnTo>
                      <a:pt x="108934" y="137364"/>
                    </a:lnTo>
                    <a:lnTo>
                      <a:pt x="89865" y="137364"/>
                    </a:lnTo>
                    <a:lnTo>
                      <a:pt x="87745" y="115823"/>
                    </a:lnTo>
                    <a:lnTo>
                      <a:pt x="87745" y="115823"/>
                    </a:lnTo>
                    <a:cubicBezTo>
                      <a:pt x="81919" y="122745"/>
                      <a:pt x="75139" y="128819"/>
                      <a:pt x="67617" y="133833"/>
                    </a:cubicBezTo>
                    <a:cubicBezTo>
                      <a:pt x="59883" y="138565"/>
                      <a:pt x="50913" y="140896"/>
                      <a:pt x="41838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D998907-6351-442D-8D09-0812D1B5F531}"/>
                  </a:ext>
                </a:extLst>
              </p:cNvPr>
              <p:cNvSpPr/>
              <p:nvPr/>
            </p:nvSpPr>
            <p:spPr>
              <a:xfrm>
                <a:off x="8817114" y="5419710"/>
                <a:ext cx="85459" cy="180849"/>
              </a:xfrm>
              <a:custGeom>
                <a:avLst/>
                <a:gdLst>
                  <a:gd name="connsiteX0" fmla="*/ 59660 w 85459"/>
                  <a:gd name="connsiteY0" fmla="*/ 179741 h 180850"/>
                  <a:gd name="connsiteX1" fmla="*/ 29291 w 85459"/>
                  <a:gd name="connsiteY1" fmla="*/ 167028 h 180850"/>
                  <a:gd name="connsiteX2" fmla="*/ 20463 w 85459"/>
                  <a:gd name="connsiteY2" fmla="*/ 133833 h 180850"/>
                  <a:gd name="connsiteX3" fmla="*/ 20463 w 85459"/>
                  <a:gd name="connsiteY3" fmla="*/ 58262 h 180850"/>
                  <a:gd name="connsiteX4" fmla="*/ -19 w 85459"/>
                  <a:gd name="connsiteY4" fmla="*/ 58262 h 180850"/>
                  <a:gd name="connsiteX5" fmla="*/ -19 w 85459"/>
                  <a:gd name="connsiteY5" fmla="*/ 40605 h 180850"/>
                  <a:gd name="connsiteX6" fmla="*/ 21522 w 85459"/>
                  <a:gd name="connsiteY6" fmla="*/ 40605 h 180850"/>
                  <a:gd name="connsiteX7" fmla="*/ 24347 w 85459"/>
                  <a:gd name="connsiteY7" fmla="*/ -6 h 180850"/>
                  <a:gd name="connsiteX8" fmla="*/ 43769 w 85459"/>
                  <a:gd name="connsiteY8" fmla="*/ -6 h 180850"/>
                  <a:gd name="connsiteX9" fmla="*/ 43769 w 85459"/>
                  <a:gd name="connsiteY9" fmla="*/ 40605 h 180850"/>
                  <a:gd name="connsiteX10" fmla="*/ 81202 w 85459"/>
                  <a:gd name="connsiteY10" fmla="*/ 40605 h 180850"/>
                  <a:gd name="connsiteX11" fmla="*/ 81202 w 85459"/>
                  <a:gd name="connsiteY11" fmla="*/ 59674 h 180850"/>
                  <a:gd name="connsiteX12" fmla="*/ 43769 w 85459"/>
                  <a:gd name="connsiteY12" fmla="*/ 59674 h 180850"/>
                  <a:gd name="connsiteX13" fmla="*/ 43769 w 85459"/>
                  <a:gd name="connsiteY13" fmla="*/ 135599 h 180850"/>
                  <a:gd name="connsiteX14" fmla="*/ 48360 w 85459"/>
                  <a:gd name="connsiteY14" fmla="*/ 155374 h 180850"/>
                  <a:gd name="connsiteX15" fmla="*/ 64958 w 85459"/>
                  <a:gd name="connsiteY15" fmla="*/ 162437 h 180850"/>
                  <a:gd name="connsiteX16" fmla="*/ 72727 w 85459"/>
                  <a:gd name="connsiteY16" fmla="*/ 162437 h 180850"/>
                  <a:gd name="connsiteX17" fmla="*/ 80496 w 85459"/>
                  <a:gd name="connsiteY17" fmla="*/ 159612 h 180850"/>
                  <a:gd name="connsiteX18" fmla="*/ 85440 w 85459"/>
                  <a:gd name="connsiteY18" fmla="*/ 176562 h 180850"/>
                  <a:gd name="connsiteX19" fmla="*/ 73080 w 85459"/>
                  <a:gd name="connsiteY19" fmla="*/ 180800 h 180850"/>
                  <a:gd name="connsiteX20" fmla="*/ 59660 w 85459"/>
                  <a:gd name="connsiteY20" fmla="*/ 179741 h 18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80850">
                    <a:moveTo>
                      <a:pt x="59660" y="179741"/>
                    </a:moveTo>
                    <a:cubicBezTo>
                      <a:pt x="48078" y="180765"/>
                      <a:pt x="36707" y="175998"/>
                      <a:pt x="29291" y="167028"/>
                    </a:cubicBezTo>
                    <a:cubicBezTo>
                      <a:pt x="22934" y="157175"/>
                      <a:pt x="19827" y="145557"/>
                      <a:pt x="20463" y="133833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69" y="-6"/>
                    </a:lnTo>
                    <a:lnTo>
                      <a:pt x="43769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69" y="59674"/>
                    </a:lnTo>
                    <a:lnTo>
                      <a:pt x="43769" y="135599"/>
                    </a:lnTo>
                    <a:cubicBezTo>
                      <a:pt x="43522" y="142485"/>
                      <a:pt x="45111" y="149301"/>
                      <a:pt x="48360" y="155374"/>
                    </a:cubicBezTo>
                    <a:cubicBezTo>
                      <a:pt x="52351" y="160353"/>
                      <a:pt x="58601" y="163002"/>
                      <a:pt x="64958" y="162437"/>
                    </a:cubicBezTo>
                    <a:lnTo>
                      <a:pt x="72727" y="162437"/>
                    </a:lnTo>
                    <a:cubicBezTo>
                      <a:pt x="75446" y="161872"/>
                      <a:pt x="78059" y="160919"/>
                      <a:pt x="80496" y="159612"/>
                    </a:cubicBezTo>
                    <a:lnTo>
                      <a:pt x="85440" y="176562"/>
                    </a:lnTo>
                    <a:cubicBezTo>
                      <a:pt x="81485" y="178399"/>
                      <a:pt x="77317" y="179812"/>
                      <a:pt x="73080" y="180800"/>
                    </a:cubicBezTo>
                    <a:cubicBezTo>
                      <a:pt x="68595" y="180977"/>
                      <a:pt x="64074" y="180624"/>
                      <a:pt x="59660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AD43DF9-98D3-4AFB-9D36-120B6C61B260}"/>
                  </a:ext>
                </a:extLst>
              </p:cNvPr>
              <p:cNvSpPr/>
              <p:nvPr/>
            </p:nvSpPr>
            <p:spPr>
              <a:xfrm>
                <a:off x="8911029" y="5455292"/>
                <a:ext cx="101723" cy="144230"/>
              </a:xfrm>
              <a:custGeom>
                <a:avLst/>
                <a:gdLst>
                  <a:gd name="connsiteX0" fmla="*/ 51186 w 101723"/>
                  <a:gd name="connsiteY0" fmla="*/ 144169 h 144231"/>
                  <a:gd name="connsiteX1" fmla="*/ 22581 w 101723"/>
                  <a:gd name="connsiteY1" fmla="*/ 139225 h 144231"/>
                  <a:gd name="connsiteX2" fmla="*/ -19 w 101723"/>
                  <a:gd name="connsiteY2" fmla="*/ 124393 h 144231"/>
                  <a:gd name="connsiteX3" fmla="*/ 10575 w 101723"/>
                  <a:gd name="connsiteY3" fmla="*/ 110974 h 144231"/>
                  <a:gd name="connsiteX4" fmla="*/ 29291 w 101723"/>
                  <a:gd name="connsiteY4" fmla="*/ 122274 h 144231"/>
                  <a:gd name="connsiteX5" fmla="*/ 51892 w 101723"/>
                  <a:gd name="connsiteY5" fmla="*/ 126158 h 144231"/>
                  <a:gd name="connsiteX6" fmla="*/ 72374 w 101723"/>
                  <a:gd name="connsiteY6" fmla="*/ 119802 h 144231"/>
                  <a:gd name="connsiteX7" fmla="*/ 79083 w 101723"/>
                  <a:gd name="connsiteY7" fmla="*/ 104617 h 144231"/>
                  <a:gd name="connsiteX8" fmla="*/ 74492 w 101723"/>
                  <a:gd name="connsiteY8" fmla="*/ 92963 h 144231"/>
                  <a:gd name="connsiteX9" fmla="*/ 62839 w 101723"/>
                  <a:gd name="connsiteY9" fmla="*/ 85195 h 144231"/>
                  <a:gd name="connsiteX10" fmla="*/ 48007 w 101723"/>
                  <a:gd name="connsiteY10" fmla="*/ 78838 h 144231"/>
                  <a:gd name="connsiteX11" fmla="*/ 28585 w 101723"/>
                  <a:gd name="connsiteY11" fmla="*/ 70363 h 144231"/>
                  <a:gd name="connsiteX12" fmla="*/ 13400 w 101723"/>
                  <a:gd name="connsiteY12" fmla="*/ 58003 h 144231"/>
                  <a:gd name="connsiteX13" fmla="*/ 7397 w 101723"/>
                  <a:gd name="connsiteY13" fmla="*/ 39287 h 144231"/>
                  <a:gd name="connsiteX14" fmla="*/ 20110 w 101723"/>
                  <a:gd name="connsiteY14" fmla="*/ 11389 h 144231"/>
                  <a:gd name="connsiteX15" fmla="*/ 55423 w 101723"/>
                  <a:gd name="connsiteY15" fmla="*/ 89 h 144231"/>
                  <a:gd name="connsiteX16" fmla="*/ 79083 w 101723"/>
                  <a:gd name="connsiteY16" fmla="*/ 4679 h 144231"/>
                  <a:gd name="connsiteX17" fmla="*/ 98153 w 101723"/>
                  <a:gd name="connsiteY17" fmla="*/ 15627 h 144231"/>
                  <a:gd name="connsiteX18" fmla="*/ 87205 w 101723"/>
                  <a:gd name="connsiteY18" fmla="*/ 29046 h 144231"/>
                  <a:gd name="connsiteX19" fmla="*/ 72374 w 101723"/>
                  <a:gd name="connsiteY19" fmla="*/ 21277 h 144231"/>
                  <a:gd name="connsiteX20" fmla="*/ 55423 w 101723"/>
                  <a:gd name="connsiteY20" fmla="*/ 18452 h 144231"/>
                  <a:gd name="connsiteX21" fmla="*/ 36354 w 101723"/>
                  <a:gd name="connsiteY21" fmla="*/ 24102 h 144231"/>
                  <a:gd name="connsiteX22" fmla="*/ 30350 w 101723"/>
                  <a:gd name="connsiteY22" fmla="*/ 37874 h 144231"/>
                  <a:gd name="connsiteX23" fmla="*/ 33882 w 101723"/>
                  <a:gd name="connsiteY23" fmla="*/ 48468 h 144231"/>
                  <a:gd name="connsiteX24" fmla="*/ 44123 w 101723"/>
                  <a:gd name="connsiteY24" fmla="*/ 55531 h 144231"/>
                  <a:gd name="connsiteX25" fmla="*/ 59308 w 101723"/>
                  <a:gd name="connsiteY25" fmla="*/ 61534 h 144231"/>
                  <a:gd name="connsiteX26" fmla="*/ 79790 w 101723"/>
                  <a:gd name="connsiteY26" fmla="*/ 70363 h 144231"/>
                  <a:gd name="connsiteX27" fmla="*/ 95681 w 101723"/>
                  <a:gd name="connsiteY27" fmla="*/ 83076 h 144231"/>
                  <a:gd name="connsiteX28" fmla="*/ 101684 w 101723"/>
                  <a:gd name="connsiteY28" fmla="*/ 103205 h 144231"/>
                  <a:gd name="connsiteX29" fmla="*/ 96034 w 101723"/>
                  <a:gd name="connsiteY29" fmla="*/ 123687 h 144231"/>
                  <a:gd name="connsiteX30" fmla="*/ 79083 w 101723"/>
                  <a:gd name="connsiteY30" fmla="*/ 138518 h 144231"/>
                  <a:gd name="connsiteX31" fmla="*/ 51186 w 101723"/>
                  <a:gd name="connsiteY31" fmla="*/ 144169 h 144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1723" h="144231">
                    <a:moveTo>
                      <a:pt x="51186" y="144169"/>
                    </a:moveTo>
                    <a:cubicBezTo>
                      <a:pt x="41439" y="144204"/>
                      <a:pt x="31763" y="142509"/>
                      <a:pt x="22581" y="139225"/>
                    </a:cubicBezTo>
                    <a:cubicBezTo>
                      <a:pt x="14071" y="135976"/>
                      <a:pt x="6337" y="130926"/>
                      <a:pt x="-19" y="124393"/>
                    </a:cubicBezTo>
                    <a:lnTo>
                      <a:pt x="10575" y="110974"/>
                    </a:lnTo>
                    <a:cubicBezTo>
                      <a:pt x="16260" y="115565"/>
                      <a:pt x="22581" y="119378"/>
                      <a:pt x="29291" y="122274"/>
                    </a:cubicBezTo>
                    <a:cubicBezTo>
                      <a:pt x="36530" y="124923"/>
                      <a:pt x="44193" y="126229"/>
                      <a:pt x="51892" y="126158"/>
                    </a:cubicBezTo>
                    <a:cubicBezTo>
                      <a:pt x="59272" y="126724"/>
                      <a:pt x="66618" y="124464"/>
                      <a:pt x="72374" y="119802"/>
                    </a:cubicBezTo>
                    <a:cubicBezTo>
                      <a:pt x="76612" y="115882"/>
                      <a:pt x="79048" y="110373"/>
                      <a:pt x="79083" y="104617"/>
                    </a:cubicBezTo>
                    <a:cubicBezTo>
                      <a:pt x="79048" y="100309"/>
                      <a:pt x="77424" y="96142"/>
                      <a:pt x="74492" y="92963"/>
                    </a:cubicBezTo>
                    <a:cubicBezTo>
                      <a:pt x="71103" y="89715"/>
                      <a:pt x="67147" y="87066"/>
                      <a:pt x="62839" y="85195"/>
                    </a:cubicBezTo>
                    <a:lnTo>
                      <a:pt x="48007" y="78838"/>
                    </a:lnTo>
                    <a:cubicBezTo>
                      <a:pt x="41298" y="76578"/>
                      <a:pt x="34800" y="73753"/>
                      <a:pt x="28585" y="70363"/>
                    </a:cubicBezTo>
                    <a:cubicBezTo>
                      <a:pt x="22652" y="67432"/>
                      <a:pt x="17461" y="63194"/>
                      <a:pt x="13400" y="58003"/>
                    </a:cubicBezTo>
                    <a:cubicBezTo>
                      <a:pt x="9339" y="52636"/>
                      <a:pt x="7220" y="46032"/>
                      <a:pt x="7397" y="39287"/>
                    </a:cubicBezTo>
                    <a:cubicBezTo>
                      <a:pt x="7149" y="28552"/>
                      <a:pt x="11846" y="18275"/>
                      <a:pt x="20110" y="11389"/>
                    </a:cubicBezTo>
                    <a:cubicBezTo>
                      <a:pt x="30068" y="3337"/>
                      <a:pt x="42640" y="-688"/>
                      <a:pt x="55423" y="89"/>
                    </a:cubicBezTo>
                    <a:cubicBezTo>
                      <a:pt x="63545" y="-17"/>
                      <a:pt x="71597" y="1537"/>
                      <a:pt x="79083" y="4679"/>
                    </a:cubicBezTo>
                    <a:cubicBezTo>
                      <a:pt x="85970" y="7328"/>
                      <a:pt x="92397" y="11001"/>
                      <a:pt x="98153" y="15627"/>
                    </a:cubicBezTo>
                    <a:lnTo>
                      <a:pt x="87205" y="29046"/>
                    </a:lnTo>
                    <a:cubicBezTo>
                      <a:pt x="82650" y="25762"/>
                      <a:pt x="77671" y="23149"/>
                      <a:pt x="72374" y="21277"/>
                    </a:cubicBezTo>
                    <a:cubicBezTo>
                      <a:pt x="66971" y="19264"/>
                      <a:pt x="61215" y="18275"/>
                      <a:pt x="55423" y="18452"/>
                    </a:cubicBezTo>
                    <a:cubicBezTo>
                      <a:pt x="48572" y="17746"/>
                      <a:pt x="41722" y="19794"/>
                      <a:pt x="36354" y="24102"/>
                    </a:cubicBezTo>
                    <a:cubicBezTo>
                      <a:pt x="32470" y="27633"/>
                      <a:pt x="30280" y="32648"/>
                      <a:pt x="30350" y="37874"/>
                    </a:cubicBezTo>
                    <a:cubicBezTo>
                      <a:pt x="30174" y="41723"/>
                      <a:pt x="31445" y="45502"/>
                      <a:pt x="33882" y="48468"/>
                    </a:cubicBezTo>
                    <a:cubicBezTo>
                      <a:pt x="36919" y="51329"/>
                      <a:pt x="40344" y="53730"/>
                      <a:pt x="44123" y="55531"/>
                    </a:cubicBezTo>
                    <a:cubicBezTo>
                      <a:pt x="49032" y="57862"/>
                      <a:pt x="54117" y="59875"/>
                      <a:pt x="59308" y="61534"/>
                    </a:cubicBezTo>
                    <a:cubicBezTo>
                      <a:pt x="66300" y="64041"/>
                      <a:pt x="73151" y="67008"/>
                      <a:pt x="79790" y="70363"/>
                    </a:cubicBezTo>
                    <a:cubicBezTo>
                      <a:pt x="85970" y="73400"/>
                      <a:pt x="91373" y="77743"/>
                      <a:pt x="95681" y="83076"/>
                    </a:cubicBezTo>
                    <a:cubicBezTo>
                      <a:pt x="99813" y="88973"/>
                      <a:pt x="101931" y="96036"/>
                      <a:pt x="101684" y="103205"/>
                    </a:cubicBezTo>
                    <a:cubicBezTo>
                      <a:pt x="101720" y="110409"/>
                      <a:pt x="99742" y="117507"/>
                      <a:pt x="96034" y="123687"/>
                    </a:cubicBezTo>
                    <a:cubicBezTo>
                      <a:pt x="91973" y="130184"/>
                      <a:pt x="86075" y="135340"/>
                      <a:pt x="79083" y="138518"/>
                    </a:cubicBezTo>
                    <a:cubicBezTo>
                      <a:pt x="70396" y="142650"/>
                      <a:pt x="60791" y="144592"/>
                      <a:pt x="51186" y="1441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3E1D290-B65E-462B-9C56-B4A969A6BB51}"/>
                </a:ext>
              </a:extLst>
            </p:cNvPr>
            <p:cNvGrpSpPr/>
            <p:nvPr/>
          </p:nvGrpSpPr>
          <p:grpSpPr>
            <a:xfrm>
              <a:off x="2836365" y="3768453"/>
              <a:ext cx="2989305" cy="1863856"/>
              <a:chOff x="2541493" y="3737006"/>
              <a:chExt cx="2989300" cy="1863865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E381D28-BCA3-4065-A6D1-047AF5F730D9}"/>
                  </a:ext>
                </a:extLst>
              </p:cNvPr>
              <p:cNvSpPr/>
              <p:nvPr/>
            </p:nvSpPr>
            <p:spPr>
              <a:xfrm>
                <a:off x="3813490" y="3900861"/>
                <a:ext cx="1717303" cy="1530841"/>
              </a:xfrm>
              <a:custGeom>
                <a:avLst/>
                <a:gdLst>
                  <a:gd name="connsiteX0" fmla="*/ -19 w 1717305"/>
                  <a:gd name="connsiteY0" fmla="*/ -6 h 1530848"/>
                  <a:gd name="connsiteX1" fmla="*/ 1717286 w 1717305"/>
                  <a:gd name="connsiteY1" fmla="*/ 1530843 h 15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7305" h="1530848">
                    <a:moveTo>
                      <a:pt x="-19" y="-6"/>
                    </a:moveTo>
                    <a:cubicBezTo>
                      <a:pt x="205842" y="813233"/>
                      <a:pt x="885825" y="1419393"/>
                      <a:pt x="1717286" y="1530843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EA71218-54A1-4886-90B7-E31F832DD22D}"/>
                  </a:ext>
                </a:extLst>
              </p:cNvPr>
              <p:cNvSpPr/>
              <p:nvPr/>
            </p:nvSpPr>
            <p:spPr>
              <a:xfrm>
                <a:off x="3631273" y="3737006"/>
                <a:ext cx="377149" cy="229538"/>
              </a:xfrm>
              <a:custGeom>
                <a:avLst/>
                <a:gdLst>
                  <a:gd name="connsiteX0" fmla="*/ 377150 w 377150"/>
                  <a:gd name="connsiteY0" fmla="*/ 147964 h 229539"/>
                  <a:gd name="connsiteX1" fmla="*/ 0 w 377150"/>
                  <a:gd name="connsiteY1" fmla="*/ 229539 h 229539"/>
                  <a:gd name="connsiteX2" fmla="*/ 147964 w 377150"/>
                  <a:gd name="connsiteY2" fmla="*/ 0 h 229539"/>
                  <a:gd name="connsiteX3" fmla="*/ 377150 w 377150"/>
                  <a:gd name="connsiteY3" fmla="*/ 147964 h 22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7150" h="229539">
                    <a:moveTo>
                      <a:pt x="377150" y="147964"/>
                    </a:moveTo>
                    <a:lnTo>
                      <a:pt x="0" y="229539"/>
                    </a:lnTo>
                    <a:lnTo>
                      <a:pt x="147964" y="0"/>
                    </a:lnTo>
                    <a:lnTo>
                      <a:pt x="377150" y="147964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864D88-BA97-424A-BDA8-3826355BE72D}"/>
                  </a:ext>
                </a:extLst>
              </p:cNvPr>
              <p:cNvSpPr/>
              <p:nvPr/>
            </p:nvSpPr>
            <p:spPr>
              <a:xfrm>
                <a:off x="2541493" y="5071853"/>
                <a:ext cx="121190" cy="185401"/>
              </a:xfrm>
              <a:custGeom>
                <a:avLst/>
                <a:gdLst>
                  <a:gd name="connsiteX0" fmla="*/ -19 w 121190"/>
                  <a:gd name="connsiteY0" fmla="*/ 185395 h 185401"/>
                  <a:gd name="connsiteX1" fmla="*/ -19 w 121190"/>
                  <a:gd name="connsiteY1" fmla="*/ -2 h 185401"/>
                  <a:gd name="connsiteX2" fmla="*/ 52951 w 121190"/>
                  <a:gd name="connsiteY2" fmla="*/ -2 h 185401"/>
                  <a:gd name="connsiteX3" fmla="*/ 88265 w 121190"/>
                  <a:gd name="connsiteY3" fmla="*/ 5295 h 185401"/>
                  <a:gd name="connsiteX4" fmla="*/ 112631 w 121190"/>
                  <a:gd name="connsiteY4" fmla="*/ 22246 h 185401"/>
                  <a:gd name="connsiteX5" fmla="*/ 121106 w 121190"/>
                  <a:gd name="connsiteY5" fmla="*/ 54382 h 185401"/>
                  <a:gd name="connsiteX6" fmla="*/ 112631 w 121190"/>
                  <a:gd name="connsiteY6" fmla="*/ 86517 h 185401"/>
                  <a:gd name="connsiteX7" fmla="*/ 88618 w 121190"/>
                  <a:gd name="connsiteY7" fmla="*/ 105586 h 185401"/>
                  <a:gd name="connsiteX8" fmla="*/ 53304 w 121190"/>
                  <a:gd name="connsiteY8" fmla="*/ 111943 h 185401"/>
                  <a:gd name="connsiteX9" fmla="*/ 22581 w 121190"/>
                  <a:gd name="connsiteY9" fmla="*/ 111943 h 185401"/>
                  <a:gd name="connsiteX10" fmla="*/ 22581 w 121190"/>
                  <a:gd name="connsiteY10" fmla="*/ 185395 h 185401"/>
                  <a:gd name="connsiteX11" fmla="*/ 23288 w 121190"/>
                  <a:gd name="connsiteY11" fmla="*/ 92520 h 185401"/>
                  <a:gd name="connsiteX12" fmla="*/ 51185 w 121190"/>
                  <a:gd name="connsiteY12" fmla="*/ 92520 h 185401"/>
                  <a:gd name="connsiteX13" fmla="*/ 86499 w 121190"/>
                  <a:gd name="connsiteY13" fmla="*/ 83339 h 185401"/>
                  <a:gd name="connsiteX14" fmla="*/ 98153 w 121190"/>
                  <a:gd name="connsiteY14" fmla="*/ 54382 h 185401"/>
                  <a:gd name="connsiteX15" fmla="*/ 85793 w 121190"/>
                  <a:gd name="connsiteY15" fmla="*/ 26837 h 185401"/>
                  <a:gd name="connsiteX16" fmla="*/ 50479 w 121190"/>
                  <a:gd name="connsiteY16" fmla="*/ 19068 h 185401"/>
                  <a:gd name="connsiteX17" fmla="*/ 23641 w 121190"/>
                  <a:gd name="connsiteY17" fmla="*/ 19068 h 18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1190" h="185401">
                    <a:moveTo>
                      <a:pt x="-19" y="185395"/>
                    </a:moveTo>
                    <a:lnTo>
                      <a:pt x="-19" y="-2"/>
                    </a:lnTo>
                    <a:lnTo>
                      <a:pt x="52951" y="-2"/>
                    </a:lnTo>
                    <a:cubicBezTo>
                      <a:pt x="64926" y="-108"/>
                      <a:pt x="76844" y="1693"/>
                      <a:pt x="88265" y="5295"/>
                    </a:cubicBezTo>
                    <a:cubicBezTo>
                      <a:pt x="97891" y="8403"/>
                      <a:pt x="106377" y="14300"/>
                      <a:pt x="112631" y="22246"/>
                    </a:cubicBezTo>
                    <a:cubicBezTo>
                      <a:pt x="118698" y="31816"/>
                      <a:pt x="121657" y="43046"/>
                      <a:pt x="121106" y="54382"/>
                    </a:cubicBezTo>
                    <a:cubicBezTo>
                      <a:pt x="121612" y="65717"/>
                      <a:pt x="118656" y="76912"/>
                      <a:pt x="112631" y="86517"/>
                    </a:cubicBezTo>
                    <a:cubicBezTo>
                      <a:pt x="106730" y="95134"/>
                      <a:pt x="98361" y="101808"/>
                      <a:pt x="88618" y="105586"/>
                    </a:cubicBezTo>
                    <a:cubicBezTo>
                      <a:pt x="77371" y="109965"/>
                      <a:pt x="65374" y="112119"/>
                      <a:pt x="53304" y="111943"/>
                    </a:cubicBezTo>
                    <a:lnTo>
                      <a:pt x="22581" y="111943"/>
                    </a:lnTo>
                    <a:lnTo>
                      <a:pt x="22581" y="185395"/>
                    </a:lnTo>
                    <a:close/>
                    <a:moveTo>
                      <a:pt x="23288" y="92520"/>
                    </a:moveTo>
                    <a:lnTo>
                      <a:pt x="51185" y="92520"/>
                    </a:lnTo>
                    <a:cubicBezTo>
                      <a:pt x="63648" y="93438"/>
                      <a:pt x="76067" y="90225"/>
                      <a:pt x="86499" y="83339"/>
                    </a:cubicBezTo>
                    <a:cubicBezTo>
                      <a:pt x="94671" y="76029"/>
                      <a:pt x="98975" y="65329"/>
                      <a:pt x="98153" y="54382"/>
                    </a:cubicBezTo>
                    <a:cubicBezTo>
                      <a:pt x="99286" y="43646"/>
                      <a:pt x="94565" y="33123"/>
                      <a:pt x="85793" y="26837"/>
                    </a:cubicBezTo>
                    <a:cubicBezTo>
                      <a:pt x="74941" y="21081"/>
                      <a:pt x="62736" y="18397"/>
                      <a:pt x="50479" y="19068"/>
                    </a:cubicBezTo>
                    <a:lnTo>
                      <a:pt x="23641" y="1906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9006D0B-4918-4061-B981-3609CE0D2380}"/>
                  </a:ext>
                </a:extLst>
              </p:cNvPr>
              <p:cNvSpPr/>
              <p:nvPr/>
            </p:nvSpPr>
            <p:spPr>
              <a:xfrm>
                <a:off x="2681995" y="5116317"/>
                <a:ext cx="117315" cy="145261"/>
              </a:xfrm>
              <a:custGeom>
                <a:avLst/>
                <a:gdLst>
                  <a:gd name="connsiteX0" fmla="*/ 65710 w 117315"/>
                  <a:gd name="connsiteY0" fmla="*/ 144110 h 145261"/>
                  <a:gd name="connsiteX1" fmla="*/ 32515 w 117315"/>
                  <a:gd name="connsiteY1" fmla="*/ 135635 h 145261"/>
                  <a:gd name="connsiteX2" fmla="*/ 8501 w 117315"/>
                  <a:gd name="connsiteY2" fmla="*/ 110916 h 145261"/>
                  <a:gd name="connsiteX3" fmla="*/ 26 w 117315"/>
                  <a:gd name="connsiteY3" fmla="*/ 72071 h 145261"/>
                  <a:gd name="connsiteX4" fmla="*/ 8855 w 117315"/>
                  <a:gd name="connsiteY4" fmla="*/ 33579 h 145261"/>
                  <a:gd name="connsiteX5" fmla="*/ 32162 w 117315"/>
                  <a:gd name="connsiteY5" fmla="*/ 8506 h 145261"/>
                  <a:gd name="connsiteX6" fmla="*/ 61825 w 117315"/>
                  <a:gd name="connsiteY6" fmla="*/ 31 h 145261"/>
                  <a:gd name="connsiteX7" fmla="*/ 91842 w 117315"/>
                  <a:gd name="connsiteY7" fmla="*/ 7800 h 145261"/>
                  <a:gd name="connsiteX8" fmla="*/ 110558 w 117315"/>
                  <a:gd name="connsiteY8" fmla="*/ 30400 h 145261"/>
                  <a:gd name="connsiteX9" fmla="*/ 117268 w 117315"/>
                  <a:gd name="connsiteY9" fmla="*/ 65714 h 145261"/>
                  <a:gd name="connsiteX10" fmla="*/ 117268 w 117315"/>
                  <a:gd name="connsiteY10" fmla="*/ 72777 h 145261"/>
                  <a:gd name="connsiteX11" fmla="*/ 117268 w 117315"/>
                  <a:gd name="connsiteY11" fmla="*/ 79486 h 145261"/>
                  <a:gd name="connsiteX12" fmla="*/ 23686 w 117315"/>
                  <a:gd name="connsiteY12" fmla="*/ 79486 h 145261"/>
                  <a:gd name="connsiteX13" fmla="*/ 30396 w 117315"/>
                  <a:gd name="connsiteY13" fmla="*/ 104206 h 145261"/>
                  <a:gd name="connsiteX14" fmla="*/ 45934 w 117315"/>
                  <a:gd name="connsiteY14" fmla="*/ 120450 h 145261"/>
                  <a:gd name="connsiteX15" fmla="*/ 68888 w 117315"/>
                  <a:gd name="connsiteY15" fmla="*/ 126454 h 145261"/>
                  <a:gd name="connsiteX16" fmla="*/ 87251 w 117315"/>
                  <a:gd name="connsiteY16" fmla="*/ 123628 h 145261"/>
                  <a:gd name="connsiteX17" fmla="*/ 103142 w 117315"/>
                  <a:gd name="connsiteY17" fmla="*/ 115860 h 145261"/>
                  <a:gd name="connsiteX18" fmla="*/ 111617 w 117315"/>
                  <a:gd name="connsiteY18" fmla="*/ 131045 h 145261"/>
                  <a:gd name="connsiteX19" fmla="*/ 65710 w 117315"/>
                  <a:gd name="connsiteY19" fmla="*/ 145170 h 145261"/>
                  <a:gd name="connsiteX20" fmla="*/ 23686 w 117315"/>
                  <a:gd name="connsiteY20" fmla="*/ 60064 h 145261"/>
                  <a:gd name="connsiteX21" fmla="*/ 94314 w 117315"/>
                  <a:gd name="connsiteY21" fmla="*/ 60064 h 145261"/>
                  <a:gd name="connsiteX22" fmla="*/ 85485 w 117315"/>
                  <a:gd name="connsiteY22" fmla="*/ 29694 h 145261"/>
                  <a:gd name="connsiteX23" fmla="*/ 60766 w 117315"/>
                  <a:gd name="connsiteY23" fmla="*/ 19100 h 145261"/>
                  <a:gd name="connsiteX24" fmla="*/ 43109 w 117315"/>
                  <a:gd name="connsiteY24" fmla="*/ 24044 h 145261"/>
                  <a:gd name="connsiteX25" fmla="*/ 29337 w 117315"/>
                  <a:gd name="connsiteY25" fmla="*/ 37816 h 145261"/>
                  <a:gd name="connsiteX26" fmla="*/ 23686 w 117315"/>
                  <a:gd name="connsiteY26" fmla="*/ 60064 h 14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15" h="145261">
                    <a:moveTo>
                      <a:pt x="65710" y="144110"/>
                    </a:moveTo>
                    <a:cubicBezTo>
                      <a:pt x="54088" y="144287"/>
                      <a:pt x="42629" y="141356"/>
                      <a:pt x="32515" y="135635"/>
                    </a:cubicBezTo>
                    <a:cubicBezTo>
                      <a:pt x="22267" y="129914"/>
                      <a:pt x="13919" y="121333"/>
                      <a:pt x="8501" y="110916"/>
                    </a:cubicBezTo>
                    <a:cubicBezTo>
                      <a:pt x="2488" y="98874"/>
                      <a:pt x="-426" y="85525"/>
                      <a:pt x="26" y="72071"/>
                    </a:cubicBezTo>
                    <a:cubicBezTo>
                      <a:pt x="-362" y="58687"/>
                      <a:pt x="2675" y="45444"/>
                      <a:pt x="8855" y="33579"/>
                    </a:cubicBezTo>
                    <a:cubicBezTo>
                      <a:pt x="14448" y="23444"/>
                      <a:pt x="22454" y="14827"/>
                      <a:pt x="32162" y="8506"/>
                    </a:cubicBezTo>
                    <a:cubicBezTo>
                      <a:pt x="41050" y="2926"/>
                      <a:pt x="51333" y="-5"/>
                      <a:pt x="61825" y="31"/>
                    </a:cubicBezTo>
                    <a:cubicBezTo>
                      <a:pt x="72373" y="-358"/>
                      <a:pt x="82801" y="2361"/>
                      <a:pt x="91842" y="7800"/>
                    </a:cubicBezTo>
                    <a:cubicBezTo>
                      <a:pt x="100225" y="13273"/>
                      <a:pt x="106751" y="21148"/>
                      <a:pt x="110558" y="30400"/>
                    </a:cubicBezTo>
                    <a:cubicBezTo>
                      <a:pt x="115294" y="41560"/>
                      <a:pt x="117582" y="53602"/>
                      <a:pt x="117268" y="65714"/>
                    </a:cubicBezTo>
                    <a:cubicBezTo>
                      <a:pt x="117268" y="68186"/>
                      <a:pt x="117268" y="70658"/>
                      <a:pt x="117268" y="72777"/>
                    </a:cubicBezTo>
                    <a:lnTo>
                      <a:pt x="117268" y="79486"/>
                    </a:lnTo>
                    <a:lnTo>
                      <a:pt x="23686" y="79486"/>
                    </a:lnTo>
                    <a:cubicBezTo>
                      <a:pt x="24096" y="88103"/>
                      <a:pt x="26388" y="96543"/>
                      <a:pt x="30396" y="104206"/>
                    </a:cubicBezTo>
                    <a:cubicBezTo>
                      <a:pt x="34150" y="110810"/>
                      <a:pt x="39489" y="116389"/>
                      <a:pt x="45934" y="120450"/>
                    </a:cubicBezTo>
                    <a:cubicBezTo>
                      <a:pt x="52901" y="124476"/>
                      <a:pt x="60833" y="126560"/>
                      <a:pt x="68888" y="126454"/>
                    </a:cubicBezTo>
                    <a:cubicBezTo>
                      <a:pt x="75117" y="126418"/>
                      <a:pt x="81304" y="125465"/>
                      <a:pt x="87251" y="123628"/>
                    </a:cubicBezTo>
                    <a:cubicBezTo>
                      <a:pt x="92869" y="121757"/>
                      <a:pt x="98216" y="119144"/>
                      <a:pt x="103142" y="115860"/>
                    </a:cubicBezTo>
                    <a:lnTo>
                      <a:pt x="111617" y="131045"/>
                    </a:lnTo>
                    <a:cubicBezTo>
                      <a:pt x="98435" y="140968"/>
                      <a:pt x="82194" y="145982"/>
                      <a:pt x="65710" y="145170"/>
                    </a:cubicBezTo>
                    <a:close/>
                    <a:moveTo>
                      <a:pt x="23686" y="60064"/>
                    </a:moveTo>
                    <a:lnTo>
                      <a:pt x="94314" y="60064"/>
                    </a:lnTo>
                    <a:cubicBezTo>
                      <a:pt x="95189" y="49187"/>
                      <a:pt x="92047" y="38381"/>
                      <a:pt x="85485" y="29694"/>
                    </a:cubicBezTo>
                    <a:cubicBezTo>
                      <a:pt x="79312" y="22561"/>
                      <a:pt x="70194" y="18641"/>
                      <a:pt x="60766" y="19100"/>
                    </a:cubicBezTo>
                    <a:cubicBezTo>
                      <a:pt x="54547" y="19171"/>
                      <a:pt x="48455" y="20866"/>
                      <a:pt x="43109" y="24044"/>
                    </a:cubicBezTo>
                    <a:cubicBezTo>
                      <a:pt x="37441" y="27399"/>
                      <a:pt x="32709" y="32166"/>
                      <a:pt x="29337" y="37816"/>
                    </a:cubicBezTo>
                    <a:cubicBezTo>
                      <a:pt x="25759" y="44702"/>
                      <a:pt x="23824" y="52295"/>
                      <a:pt x="23686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4FBF15B-7756-4940-8E1E-65DFD76BB091}"/>
                  </a:ext>
                </a:extLst>
              </p:cNvPr>
              <p:cNvSpPr/>
              <p:nvPr/>
            </p:nvSpPr>
            <p:spPr>
              <a:xfrm>
                <a:off x="2831771" y="5116353"/>
                <a:ext cx="74864" cy="141608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2 w 74865"/>
                  <a:gd name="connsiteY5" fmla="*/ 7763 h 141608"/>
                  <a:gd name="connsiteX6" fmla="*/ 60367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4251 w 74865"/>
                  <a:gd name="connsiteY10" fmla="*/ 21889 h 141608"/>
                  <a:gd name="connsiteX11" fmla="*/ 57189 w 74865"/>
                  <a:gd name="connsiteY11" fmla="*/ 21889 h 141608"/>
                  <a:gd name="connsiteX12" fmla="*/ 38826 w 74865"/>
                  <a:gd name="connsiteY12" fmla="*/ 28951 h 141608"/>
                  <a:gd name="connsiteX13" fmla="*/ 22581 w 74865"/>
                  <a:gd name="connsiteY13" fmla="*/ 53318 h 141608"/>
                  <a:gd name="connsiteX14" fmla="*/ 22581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491" y="20335"/>
                      <a:pt x="31378" y="13343"/>
                      <a:pt x="38472" y="7763"/>
                    </a:cubicBezTo>
                    <a:cubicBezTo>
                      <a:pt x="44684" y="2784"/>
                      <a:pt x="52400" y="29"/>
                      <a:pt x="60367" y="-6"/>
                    </a:cubicBezTo>
                    <a:lnTo>
                      <a:pt x="68136" y="-6"/>
                    </a:lnTo>
                    <a:cubicBezTo>
                      <a:pt x="70474" y="312"/>
                      <a:pt x="72744" y="1054"/>
                      <a:pt x="74846" y="2113"/>
                    </a:cubicBezTo>
                    <a:lnTo>
                      <a:pt x="69902" y="21889"/>
                    </a:lnTo>
                    <a:lnTo>
                      <a:pt x="64251" y="21889"/>
                    </a:lnTo>
                    <a:lnTo>
                      <a:pt x="57189" y="21889"/>
                    </a:lnTo>
                    <a:cubicBezTo>
                      <a:pt x="50437" y="22065"/>
                      <a:pt x="43950" y="24537"/>
                      <a:pt x="38826" y="28951"/>
                    </a:cubicBezTo>
                    <a:cubicBezTo>
                      <a:pt x="31244" y="35414"/>
                      <a:pt x="25615" y="43854"/>
                      <a:pt x="22581" y="53318"/>
                    </a:cubicBezTo>
                    <a:lnTo>
                      <a:pt x="22581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61E35E-E704-4827-BF34-3AF8C450900C}"/>
                  </a:ext>
                </a:extLst>
              </p:cNvPr>
              <p:cNvSpPr/>
              <p:nvPr/>
            </p:nvSpPr>
            <p:spPr>
              <a:xfrm>
                <a:off x="2915818" y="5052519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961 w 81574"/>
                  <a:gd name="connsiteY3" fmla="*/ 68767 h 204731"/>
                  <a:gd name="connsiteX4" fmla="*/ 70961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601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5 w 81574"/>
                  <a:gd name="connsiteY14" fmla="*/ 24625 h 204731"/>
                  <a:gd name="connsiteX15" fmla="*/ 41651 w 81574"/>
                  <a:gd name="connsiteY15" fmla="*/ 44401 h 204731"/>
                  <a:gd name="connsiteX16" fmla="*/ 41651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961" y="68767"/>
                    </a:lnTo>
                    <a:lnTo>
                      <a:pt x="70961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38" y="37268"/>
                      <a:pt x="19975" y="29110"/>
                      <a:pt x="22934" y="21447"/>
                    </a:cubicBezTo>
                    <a:cubicBezTo>
                      <a:pt x="25615" y="14985"/>
                      <a:pt x="30163" y="9441"/>
                      <a:pt x="36001" y="5556"/>
                    </a:cubicBezTo>
                    <a:cubicBezTo>
                      <a:pt x="42922" y="1777"/>
                      <a:pt x="50730" y="-24"/>
                      <a:pt x="58601" y="259"/>
                    </a:cubicBezTo>
                    <a:cubicBezTo>
                      <a:pt x="62712" y="-94"/>
                      <a:pt x="66851" y="-94"/>
                      <a:pt x="70961" y="259"/>
                    </a:cubicBezTo>
                    <a:lnTo>
                      <a:pt x="81555" y="3437"/>
                    </a:lnTo>
                    <a:lnTo>
                      <a:pt x="76611" y="20388"/>
                    </a:lnTo>
                    <a:cubicBezTo>
                      <a:pt x="71554" y="18940"/>
                      <a:pt x="66335" y="18092"/>
                      <a:pt x="61073" y="17916"/>
                    </a:cubicBezTo>
                    <a:cubicBezTo>
                      <a:pt x="55420" y="17527"/>
                      <a:pt x="49960" y="20070"/>
                      <a:pt x="46595" y="24625"/>
                    </a:cubicBezTo>
                    <a:cubicBezTo>
                      <a:pt x="43039" y="30593"/>
                      <a:pt x="41319" y="37480"/>
                      <a:pt x="41651" y="44401"/>
                    </a:cubicBezTo>
                    <a:lnTo>
                      <a:pt x="41651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7D0C400-AF76-4E22-AECE-6BE769BC4A60}"/>
                  </a:ext>
                </a:extLst>
              </p:cNvPr>
              <p:cNvSpPr/>
              <p:nvPr/>
            </p:nvSpPr>
            <p:spPr>
              <a:xfrm>
                <a:off x="2999870" y="5116349"/>
                <a:ext cx="127110" cy="144079"/>
              </a:xfrm>
              <a:custGeom>
                <a:avLst/>
                <a:gdLst>
                  <a:gd name="connsiteX0" fmla="*/ 63538 w 127110"/>
                  <a:gd name="connsiteY0" fmla="*/ 144074 h 144080"/>
                  <a:gd name="connsiteX1" fmla="*/ 32462 w 127110"/>
                  <a:gd name="connsiteY1" fmla="*/ 135599 h 144080"/>
                  <a:gd name="connsiteX2" fmla="*/ 9155 w 127110"/>
                  <a:gd name="connsiteY2" fmla="*/ 111232 h 144080"/>
                  <a:gd name="connsiteX3" fmla="*/ 9155 w 127110"/>
                  <a:gd name="connsiteY3" fmla="*/ 33189 h 144080"/>
                  <a:gd name="connsiteX4" fmla="*/ 32462 w 127110"/>
                  <a:gd name="connsiteY4" fmla="*/ 8469 h 144080"/>
                  <a:gd name="connsiteX5" fmla="*/ 94967 w 127110"/>
                  <a:gd name="connsiteY5" fmla="*/ 8469 h 144080"/>
                  <a:gd name="connsiteX6" fmla="*/ 118274 w 127110"/>
                  <a:gd name="connsiteY6" fmla="*/ 33189 h 144080"/>
                  <a:gd name="connsiteX7" fmla="*/ 118274 w 127110"/>
                  <a:gd name="connsiteY7" fmla="*/ 111232 h 144080"/>
                  <a:gd name="connsiteX8" fmla="*/ 94967 w 127110"/>
                  <a:gd name="connsiteY8" fmla="*/ 135599 h 144080"/>
                  <a:gd name="connsiteX9" fmla="*/ 63538 w 127110"/>
                  <a:gd name="connsiteY9" fmla="*/ 144074 h 144080"/>
                  <a:gd name="connsiteX10" fmla="*/ 63538 w 127110"/>
                  <a:gd name="connsiteY10" fmla="*/ 125004 h 144080"/>
                  <a:gd name="connsiteX11" fmla="*/ 84726 w 127110"/>
                  <a:gd name="connsiteY11" fmla="*/ 118295 h 144080"/>
                  <a:gd name="connsiteX12" fmla="*/ 98499 w 127110"/>
                  <a:gd name="connsiteY12" fmla="*/ 99932 h 144080"/>
                  <a:gd name="connsiteX13" fmla="*/ 103090 w 127110"/>
                  <a:gd name="connsiteY13" fmla="*/ 72387 h 144080"/>
                  <a:gd name="connsiteX14" fmla="*/ 98499 w 127110"/>
                  <a:gd name="connsiteY14" fmla="*/ 44489 h 144080"/>
                  <a:gd name="connsiteX15" fmla="*/ 84726 w 127110"/>
                  <a:gd name="connsiteY15" fmla="*/ 26126 h 144080"/>
                  <a:gd name="connsiteX16" fmla="*/ 63538 w 127110"/>
                  <a:gd name="connsiteY16" fmla="*/ 19417 h 144080"/>
                  <a:gd name="connsiteX17" fmla="*/ 43056 w 127110"/>
                  <a:gd name="connsiteY17" fmla="*/ 26126 h 144080"/>
                  <a:gd name="connsiteX18" fmla="*/ 28931 w 127110"/>
                  <a:gd name="connsiteY18" fmla="*/ 44489 h 144080"/>
                  <a:gd name="connsiteX19" fmla="*/ 23987 w 127110"/>
                  <a:gd name="connsiteY19" fmla="*/ 72387 h 144080"/>
                  <a:gd name="connsiteX20" fmla="*/ 28931 w 127110"/>
                  <a:gd name="connsiteY20" fmla="*/ 99932 h 144080"/>
                  <a:gd name="connsiteX21" fmla="*/ 43056 w 127110"/>
                  <a:gd name="connsiteY21" fmla="*/ 118295 h 144080"/>
                  <a:gd name="connsiteX22" fmla="*/ 63538 w 127110"/>
                  <a:gd name="connsiteY22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110" h="144080">
                    <a:moveTo>
                      <a:pt x="63538" y="144074"/>
                    </a:moveTo>
                    <a:cubicBezTo>
                      <a:pt x="52602" y="144109"/>
                      <a:pt x="41863" y="141178"/>
                      <a:pt x="32462" y="135599"/>
                    </a:cubicBezTo>
                    <a:cubicBezTo>
                      <a:pt x="22595" y="129772"/>
                      <a:pt x="14530" y="121332"/>
                      <a:pt x="9155" y="111232"/>
                    </a:cubicBezTo>
                    <a:cubicBezTo>
                      <a:pt x="-3078" y="86654"/>
                      <a:pt x="-3078" y="57767"/>
                      <a:pt x="9155" y="33189"/>
                    </a:cubicBezTo>
                    <a:cubicBezTo>
                      <a:pt x="14509" y="22983"/>
                      <a:pt x="22571" y="14402"/>
                      <a:pt x="32462" y="8469"/>
                    </a:cubicBezTo>
                    <a:cubicBezTo>
                      <a:pt x="51761" y="-2831"/>
                      <a:pt x="75668" y="-2831"/>
                      <a:pt x="94967" y="8469"/>
                    </a:cubicBezTo>
                    <a:cubicBezTo>
                      <a:pt x="104770" y="14508"/>
                      <a:pt x="112808" y="23054"/>
                      <a:pt x="118274" y="33189"/>
                    </a:cubicBezTo>
                    <a:cubicBezTo>
                      <a:pt x="130030" y="57873"/>
                      <a:pt x="130030" y="86548"/>
                      <a:pt x="118274" y="111232"/>
                    </a:cubicBezTo>
                    <a:cubicBezTo>
                      <a:pt x="112797" y="121261"/>
                      <a:pt x="104756" y="129666"/>
                      <a:pt x="94967" y="135599"/>
                    </a:cubicBezTo>
                    <a:cubicBezTo>
                      <a:pt x="85457" y="141213"/>
                      <a:pt x="74591" y="144144"/>
                      <a:pt x="63538" y="144074"/>
                    </a:cubicBezTo>
                    <a:close/>
                    <a:moveTo>
                      <a:pt x="63538" y="125004"/>
                    </a:moveTo>
                    <a:cubicBezTo>
                      <a:pt x="71138" y="125110"/>
                      <a:pt x="78571" y="122744"/>
                      <a:pt x="84726" y="118295"/>
                    </a:cubicBezTo>
                    <a:cubicBezTo>
                      <a:pt x="90973" y="113598"/>
                      <a:pt x="95751" y="107242"/>
                      <a:pt x="98499" y="99932"/>
                    </a:cubicBezTo>
                    <a:cubicBezTo>
                      <a:pt x="101769" y="91139"/>
                      <a:pt x="103326" y="81780"/>
                      <a:pt x="103090" y="72387"/>
                    </a:cubicBezTo>
                    <a:cubicBezTo>
                      <a:pt x="103319" y="62888"/>
                      <a:pt x="101762" y="53424"/>
                      <a:pt x="98499" y="44489"/>
                    </a:cubicBezTo>
                    <a:cubicBezTo>
                      <a:pt x="95751" y="37179"/>
                      <a:pt x="90973" y="30823"/>
                      <a:pt x="84726" y="26126"/>
                    </a:cubicBezTo>
                    <a:cubicBezTo>
                      <a:pt x="78571" y="21677"/>
                      <a:pt x="71138" y="19311"/>
                      <a:pt x="63538" y="19417"/>
                    </a:cubicBezTo>
                    <a:cubicBezTo>
                      <a:pt x="56136" y="19205"/>
                      <a:pt x="48894" y="21571"/>
                      <a:pt x="43056" y="26126"/>
                    </a:cubicBezTo>
                    <a:cubicBezTo>
                      <a:pt x="36795" y="30893"/>
                      <a:pt x="31922" y="37215"/>
                      <a:pt x="28931" y="44489"/>
                    </a:cubicBezTo>
                    <a:cubicBezTo>
                      <a:pt x="25537" y="53388"/>
                      <a:pt x="23860" y="62852"/>
                      <a:pt x="23987" y="72387"/>
                    </a:cubicBezTo>
                    <a:cubicBezTo>
                      <a:pt x="23863" y="81816"/>
                      <a:pt x="25541" y="91139"/>
                      <a:pt x="28931" y="99932"/>
                    </a:cubicBezTo>
                    <a:cubicBezTo>
                      <a:pt x="31922" y="107206"/>
                      <a:pt x="36795" y="113528"/>
                      <a:pt x="43056" y="118295"/>
                    </a:cubicBezTo>
                    <a:cubicBezTo>
                      <a:pt x="48894" y="122850"/>
                      <a:pt x="56136" y="125216"/>
                      <a:pt x="63538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CAB6D59-3CE8-4CE4-85FA-DB92D3D25FB3}"/>
                  </a:ext>
                </a:extLst>
              </p:cNvPr>
              <p:cNvSpPr/>
              <p:nvPr/>
            </p:nvSpPr>
            <p:spPr>
              <a:xfrm>
                <a:off x="3163367" y="5116349"/>
                <a:ext cx="74864" cy="141608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2 w 74865"/>
                  <a:gd name="connsiteY5" fmla="*/ 7763 h 141608"/>
                  <a:gd name="connsiteX6" fmla="*/ 60367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3898 w 74865"/>
                  <a:gd name="connsiteY10" fmla="*/ 21889 h 141608"/>
                  <a:gd name="connsiteX11" fmla="*/ 56836 w 74865"/>
                  <a:gd name="connsiteY11" fmla="*/ 21889 h 141608"/>
                  <a:gd name="connsiteX12" fmla="*/ 38472 w 74865"/>
                  <a:gd name="connsiteY12" fmla="*/ 28951 h 141608"/>
                  <a:gd name="connsiteX13" fmla="*/ 21875 w 74865"/>
                  <a:gd name="connsiteY13" fmla="*/ 53318 h 141608"/>
                  <a:gd name="connsiteX14" fmla="*/ 21875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491" y="20335"/>
                      <a:pt x="31378" y="13343"/>
                      <a:pt x="38472" y="7763"/>
                    </a:cubicBezTo>
                    <a:cubicBezTo>
                      <a:pt x="44684" y="2784"/>
                      <a:pt x="52400" y="29"/>
                      <a:pt x="60367" y="-6"/>
                    </a:cubicBezTo>
                    <a:lnTo>
                      <a:pt x="68136" y="-6"/>
                    </a:lnTo>
                    <a:cubicBezTo>
                      <a:pt x="70463" y="383"/>
                      <a:pt x="72723" y="1089"/>
                      <a:pt x="74846" y="2113"/>
                    </a:cubicBezTo>
                    <a:lnTo>
                      <a:pt x="69902" y="21889"/>
                    </a:lnTo>
                    <a:lnTo>
                      <a:pt x="63898" y="21889"/>
                    </a:lnTo>
                    <a:lnTo>
                      <a:pt x="56836" y="21889"/>
                    </a:lnTo>
                    <a:cubicBezTo>
                      <a:pt x="50084" y="22065"/>
                      <a:pt x="43596" y="24537"/>
                      <a:pt x="38472" y="28951"/>
                    </a:cubicBezTo>
                    <a:cubicBezTo>
                      <a:pt x="30880" y="35449"/>
                      <a:pt x="25152" y="43854"/>
                      <a:pt x="21875" y="53318"/>
                    </a:cubicBezTo>
                    <a:lnTo>
                      <a:pt x="21875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BFEDF34-A6B6-4289-9A9C-AE8F461C4617}"/>
                  </a:ext>
                </a:extLst>
              </p:cNvPr>
              <p:cNvSpPr/>
              <p:nvPr/>
            </p:nvSpPr>
            <p:spPr>
              <a:xfrm>
                <a:off x="3261186" y="5116188"/>
                <a:ext cx="186982" cy="141061"/>
              </a:xfrm>
              <a:custGeom>
                <a:avLst/>
                <a:gdLst>
                  <a:gd name="connsiteX0" fmla="*/ -19 w 186982"/>
                  <a:gd name="connsiteY0" fmla="*/ 141057 h 141062"/>
                  <a:gd name="connsiteX1" fmla="*/ -19 w 186982"/>
                  <a:gd name="connsiteY1" fmla="*/ 3686 h 141062"/>
                  <a:gd name="connsiteX2" fmla="*/ 19403 w 186982"/>
                  <a:gd name="connsiteY2" fmla="*/ 3686 h 141062"/>
                  <a:gd name="connsiteX3" fmla="*/ 19403 w 186982"/>
                  <a:gd name="connsiteY3" fmla="*/ 23462 h 141062"/>
                  <a:gd name="connsiteX4" fmla="*/ 19403 w 186982"/>
                  <a:gd name="connsiteY4" fmla="*/ 23462 h 141062"/>
                  <a:gd name="connsiteX5" fmla="*/ 38826 w 186982"/>
                  <a:gd name="connsiteY5" fmla="*/ 7218 h 141062"/>
                  <a:gd name="connsiteX6" fmla="*/ 62133 w 186982"/>
                  <a:gd name="connsiteY6" fmla="*/ 155 h 141062"/>
                  <a:gd name="connsiteX7" fmla="*/ 86852 w 186982"/>
                  <a:gd name="connsiteY7" fmla="*/ 7218 h 141062"/>
                  <a:gd name="connsiteX8" fmla="*/ 99918 w 186982"/>
                  <a:gd name="connsiteY8" fmla="*/ 26640 h 141062"/>
                  <a:gd name="connsiteX9" fmla="*/ 121460 w 186982"/>
                  <a:gd name="connsiteY9" fmla="*/ 7571 h 141062"/>
                  <a:gd name="connsiteX10" fmla="*/ 145120 w 186982"/>
                  <a:gd name="connsiteY10" fmla="*/ 155 h 141062"/>
                  <a:gd name="connsiteX11" fmla="*/ 176549 w 186982"/>
                  <a:gd name="connsiteY11" fmla="*/ 13927 h 141062"/>
                  <a:gd name="connsiteX12" fmla="*/ 186790 w 186982"/>
                  <a:gd name="connsiteY12" fmla="*/ 53832 h 141062"/>
                  <a:gd name="connsiteX13" fmla="*/ 186790 w 186982"/>
                  <a:gd name="connsiteY13" fmla="*/ 141057 h 141062"/>
                  <a:gd name="connsiteX14" fmla="*/ 163836 w 186982"/>
                  <a:gd name="connsiteY14" fmla="*/ 141057 h 141062"/>
                  <a:gd name="connsiteX15" fmla="*/ 163836 w 186982"/>
                  <a:gd name="connsiteY15" fmla="*/ 57010 h 141062"/>
                  <a:gd name="connsiteX16" fmla="*/ 157480 w 186982"/>
                  <a:gd name="connsiteY16" fmla="*/ 29112 h 141062"/>
                  <a:gd name="connsiteX17" fmla="*/ 138410 w 186982"/>
                  <a:gd name="connsiteY17" fmla="*/ 20284 h 141062"/>
                  <a:gd name="connsiteX18" fmla="*/ 121813 w 186982"/>
                  <a:gd name="connsiteY18" fmla="*/ 25581 h 141062"/>
                  <a:gd name="connsiteX19" fmla="*/ 103803 w 186982"/>
                  <a:gd name="connsiteY19" fmla="*/ 41472 h 141062"/>
                  <a:gd name="connsiteX20" fmla="*/ 103803 w 186982"/>
                  <a:gd name="connsiteY20" fmla="*/ 141057 h 141062"/>
                  <a:gd name="connsiteX21" fmla="*/ 80496 w 186982"/>
                  <a:gd name="connsiteY21" fmla="*/ 141057 h 141062"/>
                  <a:gd name="connsiteX22" fmla="*/ 80496 w 186982"/>
                  <a:gd name="connsiteY22" fmla="*/ 57010 h 141062"/>
                  <a:gd name="connsiteX23" fmla="*/ 74492 w 186982"/>
                  <a:gd name="connsiteY23" fmla="*/ 29112 h 141062"/>
                  <a:gd name="connsiteX24" fmla="*/ 55070 w 186982"/>
                  <a:gd name="connsiteY24" fmla="*/ 20284 h 141062"/>
                  <a:gd name="connsiteX25" fmla="*/ 19756 w 186982"/>
                  <a:gd name="connsiteY25" fmla="*/ 41472 h 141062"/>
                  <a:gd name="connsiteX26" fmla="*/ 19756 w 186982"/>
                  <a:gd name="connsiteY26" fmla="*/ 141057 h 14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982" h="141062">
                    <a:moveTo>
                      <a:pt x="-19" y="141057"/>
                    </a:moveTo>
                    <a:lnTo>
                      <a:pt x="-19" y="3686"/>
                    </a:lnTo>
                    <a:lnTo>
                      <a:pt x="19403" y="3686"/>
                    </a:lnTo>
                    <a:lnTo>
                      <a:pt x="19403" y="23462"/>
                    </a:lnTo>
                    <a:lnTo>
                      <a:pt x="19403" y="23462"/>
                    </a:lnTo>
                    <a:cubicBezTo>
                      <a:pt x="25110" y="17176"/>
                      <a:pt x="31643" y="11738"/>
                      <a:pt x="38826" y="7218"/>
                    </a:cubicBezTo>
                    <a:cubicBezTo>
                      <a:pt x="45726" y="2627"/>
                      <a:pt x="53837" y="155"/>
                      <a:pt x="62133" y="155"/>
                    </a:cubicBezTo>
                    <a:cubicBezTo>
                      <a:pt x="70922" y="-269"/>
                      <a:pt x="79606" y="2239"/>
                      <a:pt x="86852" y="7218"/>
                    </a:cubicBezTo>
                    <a:cubicBezTo>
                      <a:pt x="92838" y="12444"/>
                      <a:pt x="97344" y="19118"/>
                      <a:pt x="99918" y="26640"/>
                    </a:cubicBezTo>
                    <a:cubicBezTo>
                      <a:pt x="106197" y="19330"/>
                      <a:pt x="113447" y="12903"/>
                      <a:pt x="121460" y="7571"/>
                    </a:cubicBezTo>
                    <a:cubicBezTo>
                      <a:pt x="128409" y="2768"/>
                      <a:pt x="136662" y="155"/>
                      <a:pt x="145120" y="155"/>
                    </a:cubicBezTo>
                    <a:cubicBezTo>
                      <a:pt x="157271" y="-1010"/>
                      <a:pt x="169158" y="4216"/>
                      <a:pt x="176549" y="13927"/>
                    </a:cubicBezTo>
                    <a:cubicBezTo>
                      <a:pt x="184223" y="25758"/>
                      <a:pt x="187821" y="39777"/>
                      <a:pt x="186790" y="53832"/>
                    </a:cubicBezTo>
                    <a:lnTo>
                      <a:pt x="186790" y="141057"/>
                    </a:lnTo>
                    <a:lnTo>
                      <a:pt x="163836" y="141057"/>
                    </a:lnTo>
                    <a:lnTo>
                      <a:pt x="163836" y="57010"/>
                    </a:lnTo>
                    <a:cubicBezTo>
                      <a:pt x="164670" y="47263"/>
                      <a:pt x="162448" y="37517"/>
                      <a:pt x="157480" y="29112"/>
                    </a:cubicBezTo>
                    <a:cubicBezTo>
                      <a:pt x="153087" y="23074"/>
                      <a:pt x="145868" y="19719"/>
                      <a:pt x="138410" y="20284"/>
                    </a:cubicBezTo>
                    <a:cubicBezTo>
                      <a:pt x="132481" y="20425"/>
                      <a:pt x="126718" y="22261"/>
                      <a:pt x="121813" y="25581"/>
                    </a:cubicBezTo>
                    <a:cubicBezTo>
                      <a:pt x="115110" y="30030"/>
                      <a:pt x="109050" y="35363"/>
                      <a:pt x="103803" y="41472"/>
                    </a:cubicBezTo>
                    <a:lnTo>
                      <a:pt x="103803" y="141057"/>
                    </a:lnTo>
                    <a:lnTo>
                      <a:pt x="80496" y="141057"/>
                    </a:lnTo>
                    <a:lnTo>
                      <a:pt x="80496" y="57010"/>
                    </a:lnTo>
                    <a:cubicBezTo>
                      <a:pt x="81237" y="47334"/>
                      <a:pt x="79154" y="37623"/>
                      <a:pt x="74492" y="29112"/>
                    </a:cubicBezTo>
                    <a:cubicBezTo>
                      <a:pt x="69986" y="23003"/>
                      <a:pt x="62638" y="19648"/>
                      <a:pt x="55070" y="20284"/>
                    </a:cubicBezTo>
                    <a:cubicBezTo>
                      <a:pt x="40839" y="22049"/>
                      <a:pt x="28013" y="29748"/>
                      <a:pt x="19756" y="41472"/>
                    </a:cubicBezTo>
                    <a:lnTo>
                      <a:pt x="19756" y="141057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57E8F08-0858-4112-8383-5D72B6884EC5}"/>
                  </a:ext>
                </a:extLst>
              </p:cNvPr>
              <p:cNvSpPr/>
              <p:nvPr/>
            </p:nvSpPr>
            <p:spPr>
              <a:xfrm>
                <a:off x="3486811" y="5115931"/>
                <a:ext cx="107771" cy="144518"/>
              </a:xfrm>
              <a:custGeom>
                <a:avLst/>
                <a:gdLst>
                  <a:gd name="connsiteX0" fmla="*/ 40266 w 107772"/>
                  <a:gd name="connsiteY0" fmla="*/ 144498 h 144518"/>
                  <a:gd name="connsiteX1" fmla="*/ 19784 w 107772"/>
                  <a:gd name="connsiteY1" fmla="*/ 139907 h 144518"/>
                  <a:gd name="connsiteX2" fmla="*/ 5306 w 107772"/>
                  <a:gd name="connsiteY2" fmla="*/ 126841 h 144518"/>
                  <a:gd name="connsiteX3" fmla="*/ 9 w 107772"/>
                  <a:gd name="connsiteY3" fmla="*/ 105653 h 144518"/>
                  <a:gd name="connsiteX4" fmla="*/ 20137 w 107772"/>
                  <a:gd name="connsiteY4" fmla="*/ 70339 h 144518"/>
                  <a:gd name="connsiteX5" fmla="*/ 84055 w 107772"/>
                  <a:gd name="connsiteY5" fmla="*/ 53742 h 144518"/>
                  <a:gd name="connsiteX6" fmla="*/ 81936 w 107772"/>
                  <a:gd name="connsiteY6" fmla="*/ 37144 h 144518"/>
                  <a:gd name="connsiteX7" fmla="*/ 73461 w 107772"/>
                  <a:gd name="connsiteY7" fmla="*/ 24431 h 144518"/>
                  <a:gd name="connsiteX8" fmla="*/ 56157 w 107772"/>
                  <a:gd name="connsiteY8" fmla="*/ 19841 h 144518"/>
                  <a:gd name="connsiteX9" fmla="*/ 33910 w 107772"/>
                  <a:gd name="connsiteY9" fmla="*/ 24079 h 144518"/>
                  <a:gd name="connsiteX10" fmla="*/ 15193 w 107772"/>
                  <a:gd name="connsiteY10" fmla="*/ 33966 h 144518"/>
                  <a:gd name="connsiteX11" fmla="*/ 6012 w 107772"/>
                  <a:gd name="connsiteY11" fmla="*/ 18075 h 144518"/>
                  <a:gd name="connsiteX12" fmla="*/ 20844 w 107772"/>
                  <a:gd name="connsiteY12" fmla="*/ 9600 h 144518"/>
                  <a:gd name="connsiteX13" fmla="*/ 39207 w 107772"/>
                  <a:gd name="connsiteY13" fmla="*/ 2890 h 144518"/>
                  <a:gd name="connsiteX14" fmla="*/ 60042 w 107772"/>
                  <a:gd name="connsiteY14" fmla="*/ 65 h 144518"/>
                  <a:gd name="connsiteX15" fmla="*/ 87233 w 107772"/>
                  <a:gd name="connsiteY15" fmla="*/ 7128 h 144518"/>
                  <a:gd name="connsiteX16" fmla="*/ 102771 w 107772"/>
                  <a:gd name="connsiteY16" fmla="*/ 26903 h 144518"/>
                  <a:gd name="connsiteX17" fmla="*/ 107715 w 107772"/>
                  <a:gd name="connsiteY17" fmla="*/ 56567 h 144518"/>
                  <a:gd name="connsiteX18" fmla="*/ 107715 w 107772"/>
                  <a:gd name="connsiteY18" fmla="*/ 140967 h 144518"/>
                  <a:gd name="connsiteX19" fmla="*/ 88646 w 107772"/>
                  <a:gd name="connsiteY19" fmla="*/ 140967 h 144518"/>
                  <a:gd name="connsiteX20" fmla="*/ 86527 w 107772"/>
                  <a:gd name="connsiteY20" fmla="*/ 124369 h 144518"/>
                  <a:gd name="connsiteX21" fmla="*/ 86527 w 107772"/>
                  <a:gd name="connsiteY21" fmla="*/ 124369 h 144518"/>
                  <a:gd name="connsiteX22" fmla="*/ 65692 w 107772"/>
                  <a:gd name="connsiteY22" fmla="*/ 138495 h 144518"/>
                  <a:gd name="connsiteX23" fmla="*/ 40266 w 107772"/>
                  <a:gd name="connsiteY23" fmla="*/ 144498 h 144518"/>
                  <a:gd name="connsiteX24" fmla="*/ 46976 w 107772"/>
                  <a:gd name="connsiteY24" fmla="*/ 125429 h 144518"/>
                  <a:gd name="connsiteX25" fmla="*/ 65692 w 107772"/>
                  <a:gd name="connsiteY25" fmla="*/ 120838 h 144518"/>
                  <a:gd name="connsiteX26" fmla="*/ 84055 w 107772"/>
                  <a:gd name="connsiteY26" fmla="*/ 107772 h 144518"/>
                  <a:gd name="connsiteX27" fmla="*/ 84055 w 107772"/>
                  <a:gd name="connsiteY27" fmla="*/ 72458 h 144518"/>
                  <a:gd name="connsiteX28" fmla="*/ 48742 w 107772"/>
                  <a:gd name="connsiteY28" fmla="*/ 79521 h 144518"/>
                  <a:gd name="connsiteX29" fmla="*/ 29672 w 107772"/>
                  <a:gd name="connsiteY29" fmla="*/ 90468 h 144518"/>
                  <a:gd name="connsiteX30" fmla="*/ 24022 w 107772"/>
                  <a:gd name="connsiteY30" fmla="*/ 106006 h 144518"/>
                  <a:gd name="connsiteX31" fmla="*/ 30731 w 107772"/>
                  <a:gd name="connsiteY31" fmla="*/ 122251 h 144518"/>
                  <a:gd name="connsiteX32" fmla="*/ 46976 w 107772"/>
                  <a:gd name="connsiteY32" fmla="*/ 125429 h 14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7772" h="144518">
                    <a:moveTo>
                      <a:pt x="40266" y="144498"/>
                    </a:moveTo>
                    <a:cubicBezTo>
                      <a:pt x="33168" y="144639"/>
                      <a:pt x="26137" y="143085"/>
                      <a:pt x="19784" y="139907"/>
                    </a:cubicBezTo>
                    <a:cubicBezTo>
                      <a:pt x="13827" y="137012"/>
                      <a:pt x="8809" y="132456"/>
                      <a:pt x="5306" y="126841"/>
                    </a:cubicBezTo>
                    <a:cubicBezTo>
                      <a:pt x="1654" y="120379"/>
                      <a:pt x="-175" y="113069"/>
                      <a:pt x="9" y="105653"/>
                    </a:cubicBezTo>
                    <a:cubicBezTo>
                      <a:pt x="-549" y="90998"/>
                      <a:pt x="7251" y="77331"/>
                      <a:pt x="20137" y="70339"/>
                    </a:cubicBezTo>
                    <a:cubicBezTo>
                      <a:pt x="40150" y="60663"/>
                      <a:pt x="61868" y="55013"/>
                      <a:pt x="84055" y="53742"/>
                    </a:cubicBezTo>
                    <a:cubicBezTo>
                      <a:pt x="84066" y="48127"/>
                      <a:pt x="83356" y="42547"/>
                      <a:pt x="81936" y="37144"/>
                    </a:cubicBezTo>
                    <a:cubicBezTo>
                      <a:pt x="80524" y="32130"/>
                      <a:pt x="77557" y="27680"/>
                      <a:pt x="73461" y="24431"/>
                    </a:cubicBezTo>
                    <a:cubicBezTo>
                      <a:pt x="68355" y="21041"/>
                      <a:pt x="62274" y="19417"/>
                      <a:pt x="56157" y="19841"/>
                    </a:cubicBezTo>
                    <a:cubicBezTo>
                      <a:pt x="48537" y="19805"/>
                      <a:pt x="40983" y="21253"/>
                      <a:pt x="33910" y="24079"/>
                    </a:cubicBezTo>
                    <a:cubicBezTo>
                      <a:pt x="27348" y="26727"/>
                      <a:pt x="21077" y="30046"/>
                      <a:pt x="15193" y="33966"/>
                    </a:cubicBezTo>
                    <a:lnTo>
                      <a:pt x="6012" y="18075"/>
                    </a:lnTo>
                    <a:cubicBezTo>
                      <a:pt x="10776" y="14932"/>
                      <a:pt x="15730" y="12107"/>
                      <a:pt x="20844" y="9600"/>
                    </a:cubicBezTo>
                    <a:cubicBezTo>
                      <a:pt x="26780" y="6881"/>
                      <a:pt x="32917" y="4656"/>
                      <a:pt x="39207" y="2890"/>
                    </a:cubicBezTo>
                    <a:cubicBezTo>
                      <a:pt x="45962" y="877"/>
                      <a:pt x="52993" y="-76"/>
                      <a:pt x="60042" y="65"/>
                    </a:cubicBezTo>
                    <a:cubicBezTo>
                      <a:pt x="69623" y="-465"/>
                      <a:pt x="79129" y="1972"/>
                      <a:pt x="87233" y="7128"/>
                    </a:cubicBezTo>
                    <a:cubicBezTo>
                      <a:pt x="94427" y="11860"/>
                      <a:pt x="99883" y="18781"/>
                      <a:pt x="102771" y="26903"/>
                    </a:cubicBezTo>
                    <a:cubicBezTo>
                      <a:pt x="106352" y="36368"/>
                      <a:pt x="108033" y="46467"/>
                      <a:pt x="107715" y="56567"/>
                    </a:cubicBezTo>
                    <a:lnTo>
                      <a:pt x="107715" y="140967"/>
                    </a:lnTo>
                    <a:lnTo>
                      <a:pt x="88646" y="140967"/>
                    </a:lnTo>
                    <a:lnTo>
                      <a:pt x="86527" y="124369"/>
                    </a:lnTo>
                    <a:lnTo>
                      <a:pt x="86527" y="124369"/>
                    </a:lnTo>
                    <a:cubicBezTo>
                      <a:pt x="80125" y="129843"/>
                      <a:pt x="73136" y="134575"/>
                      <a:pt x="65692" y="138495"/>
                    </a:cubicBezTo>
                    <a:cubicBezTo>
                      <a:pt x="57874" y="142662"/>
                      <a:pt x="49116" y="144710"/>
                      <a:pt x="40266" y="144498"/>
                    </a:cubicBezTo>
                    <a:close/>
                    <a:moveTo>
                      <a:pt x="46976" y="125429"/>
                    </a:moveTo>
                    <a:cubicBezTo>
                      <a:pt x="53505" y="125535"/>
                      <a:pt x="59954" y="123945"/>
                      <a:pt x="65692" y="120838"/>
                    </a:cubicBezTo>
                    <a:cubicBezTo>
                      <a:pt x="72342" y="117271"/>
                      <a:pt x="78511" y="112892"/>
                      <a:pt x="84055" y="107772"/>
                    </a:cubicBezTo>
                    <a:lnTo>
                      <a:pt x="84055" y="72458"/>
                    </a:lnTo>
                    <a:cubicBezTo>
                      <a:pt x="72091" y="73730"/>
                      <a:pt x="60271" y="76096"/>
                      <a:pt x="48742" y="79521"/>
                    </a:cubicBezTo>
                    <a:cubicBezTo>
                      <a:pt x="41619" y="81640"/>
                      <a:pt x="35089" y="85383"/>
                      <a:pt x="29672" y="90468"/>
                    </a:cubicBezTo>
                    <a:cubicBezTo>
                      <a:pt x="26010" y="94812"/>
                      <a:pt x="24008" y="100321"/>
                      <a:pt x="24022" y="106006"/>
                    </a:cubicBezTo>
                    <a:cubicBezTo>
                      <a:pt x="23542" y="112186"/>
                      <a:pt x="26031" y="118225"/>
                      <a:pt x="30731" y="122251"/>
                    </a:cubicBezTo>
                    <a:cubicBezTo>
                      <a:pt x="35728" y="124864"/>
                      <a:pt x="41368" y="125958"/>
                      <a:pt x="46976" y="1254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0C78FEC-41D6-4535-9B2B-23CBDF3D4773}"/>
                  </a:ext>
                </a:extLst>
              </p:cNvPr>
              <p:cNvSpPr/>
              <p:nvPr/>
            </p:nvSpPr>
            <p:spPr>
              <a:xfrm>
                <a:off x="3637982" y="5116168"/>
                <a:ext cx="109216" cy="141089"/>
              </a:xfrm>
              <a:custGeom>
                <a:avLst/>
                <a:gdLst>
                  <a:gd name="connsiteX0" fmla="*/ -19 w 109216"/>
                  <a:gd name="connsiteY0" fmla="*/ 141084 h 141090"/>
                  <a:gd name="connsiteX1" fmla="*/ -19 w 109216"/>
                  <a:gd name="connsiteY1" fmla="*/ 3714 h 141090"/>
                  <a:gd name="connsiteX2" fmla="*/ 19050 w 109216"/>
                  <a:gd name="connsiteY2" fmla="*/ 3714 h 141090"/>
                  <a:gd name="connsiteX3" fmla="*/ 21169 w 109216"/>
                  <a:gd name="connsiteY3" fmla="*/ 23490 h 141090"/>
                  <a:gd name="connsiteX4" fmla="*/ 21169 w 109216"/>
                  <a:gd name="connsiteY4" fmla="*/ 23490 h 141090"/>
                  <a:gd name="connsiteX5" fmla="*/ 42004 w 109216"/>
                  <a:gd name="connsiteY5" fmla="*/ 6892 h 141090"/>
                  <a:gd name="connsiteX6" fmla="*/ 67430 w 109216"/>
                  <a:gd name="connsiteY6" fmla="*/ 182 h 141090"/>
                  <a:gd name="connsiteX7" fmla="*/ 99212 w 109216"/>
                  <a:gd name="connsiteY7" fmla="*/ 13955 h 141090"/>
                  <a:gd name="connsiteX8" fmla="*/ 109100 w 109216"/>
                  <a:gd name="connsiteY8" fmla="*/ 53859 h 141090"/>
                  <a:gd name="connsiteX9" fmla="*/ 109100 w 109216"/>
                  <a:gd name="connsiteY9" fmla="*/ 141084 h 141090"/>
                  <a:gd name="connsiteX10" fmla="*/ 85793 w 109216"/>
                  <a:gd name="connsiteY10" fmla="*/ 141084 h 141090"/>
                  <a:gd name="connsiteX11" fmla="*/ 85793 w 109216"/>
                  <a:gd name="connsiteY11" fmla="*/ 57037 h 141090"/>
                  <a:gd name="connsiteX12" fmla="*/ 79789 w 109216"/>
                  <a:gd name="connsiteY12" fmla="*/ 29140 h 141090"/>
                  <a:gd name="connsiteX13" fmla="*/ 60014 w 109216"/>
                  <a:gd name="connsiteY13" fmla="*/ 20311 h 141090"/>
                  <a:gd name="connsiteX14" fmla="*/ 41297 w 109216"/>
                  <a:gd name="connsiteY14" fmla="*/ 25608 h 141090"/>
                  <a:gd name="connsiteX15" fmla="*/ 22228 w 109216"/>
                  <a:gd name="connsiteY15" fmla="*/ 41500 h 141090"/>
                  <a:gd name="connsiteX16" fmla="*/ 22228 w 109216"/>
                  <a:gd name="connsiteY16" fmla="*/ 141084 h 14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16" h="141090">
                    <a:moveTo>
                      <a:pt x="-19" y="141084"/>
                    </a:moveTo>
                    <a:lnTo>
                      <a:pt x="-19" y="3714"/>
                    </a:lnTo>
                    <a:lnTo>
                      <a:pt x="19050" y="3714"/>
                    </a:lnTo>
                    <a:lnTo>
                      <a:pt x="21169" y="23490"/>
                    </a:lnTo>
                    <a:lnTo>
                      <a:pt x="21169" y="23490"/>
                    </a:lnTo>
                    <a:cubicBezTo>
                      <a:pt x="27508" y="17239"/>
                      <a:pt x="34493" y="11660"/>
                      <a:pt x="42004" y="6892"/>
                    </a:cubicBezTo>
                    <a:cubicBezTo>
                      <a:pt x="49737" y="2443"/>
                      <a:pt x="58509" y="147"/>
                      <a:pt x="67430" y="182"/>
                    </a:cubicBezTo>
                    <a:cubicBezTo>
                      <a:pt x="79701" y="-1089"/>
                      <a:pt x="91750" y="4138"/>
                      <a:pt x="99212" y="13955"/>
                    </a:cubicBezTo>
                    <a:cubicBezTo>
                      <a:pt x="106391" y="25997"/>
                      <a:pt x="109834" y="39875"/>
                      <a:pt x="109100" y="53859"/>
                    </a:cubicBezTo>
                    <a:lnTo>
                      <a:pt x="109100" y="141084"/>
                    </a:lnTo>
                    <a:lnTo>
                      <a:pt x="85793" y="141084"/>
                    </a:lnTo>
                    <a:lnTo>
                      <a:pt x="85793" y="57037"/>
                    </a:lnTo>
                    <a:cubicBezTo>
                      <a:pt x="86711" y="47326"/>
                      <a:pt x="84613" y="37615"/>
                      <a:pt x="79789" y="29140"/>
                    </a:cubicBezTo>
                    <a:cubicBezTo>
                      <a:pt x="75216" y="22925"/>
                      <a:pt x="67702" y="19570"/>
                      <a:pt x="60014" y="20311"/>
                    </a:cubicBezTo>
                    <a:cubicBezTo>
                      <a:pt x="53385" y="20170"/>
                      <a:pt x="46866" y="22006"/>
                      <a:pt x="41297" y="25608"/>
                    </a:cubicBezTo>
                    <a:cubicBezTo>
                      <a:pt x="34457" y="30305"/>
                      <a:pt x="28076" y="35602"/>
                      <a:pt x="22228" y="41500"/>
                    </a:cubicBezTo>
                    <a:lnTo>
                      <a:pt x="22228" y="14108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1BBF7F7E-2071-48C6-8F2C-2754397F7D06}"/>
                  </a:ext>
                </a:extLst>
              </p:cNvPr>
              <p:cNvSpPr/>
              <p:nvPr/>
            </p:nvSpPr>
            <p:spPr>
              <a:xfrm>
                <a:off x="3782359" y="5116352"/>
                <a:ext cx="108821" cy="144095"/>
              </a:xfrm>
              <a:custGeom>
                <a:avLst/>
                <a:gdLst>
                  <a:gd name="connsiteX0" fmla="*/ 64307 w 108821"/>
                  <a:gd name="connsiteY0" fmla="*/ 144079 h 144095"/>
                  <a:gd name="connsiteX1" fmla="*/ 31465 w 108821"/>
                  <a:gd name="connsiteY1" fmla="*/ 135603 h 144095"/>
                  <a:gd name="connsiteX2" fmla="*/ 8511 w 108821"/>
                  <a:gd name="connsiteY2" fmla="*/ 111237 h 144095"/>
                  <a:gd name="connsiteX3" fmla="*/ 36 w 108821"/>
                  <a:gd name="connsiteY3" fmla="*/ 72392 h 144095"/>
                  <a:gd name="connsiteX4" fmla="*/ 9218 w 108821"/>
                  <a:gd name="connsiteY4" fmla="*/ 33194 h 144095"/>
                  <a:gd name="connsiteX5" fmla="*/ 33231 w 108821"/>
                  <a:gd name="connsiteY5" fmla="*/ 8474 h 144095"/>
                  <a:gd name="connsiteX6" fmla="*/ 66073 w 108821"/>
                  <a:gd name="connsiteY6" fmla="*/ -1 h 144095"/>
                  <a:gd name="connsiteX7" fmla="*/ 89380 w 108821"/>
                  <a:gd name="connsiteY7" fmla="*/ 4943 h 144095"/>
                  <a:gd name="connsiteX8" fmla="*/ 105977 w 108821"/>
                  <a:gd name="connsiteY8" fmla="*/ 16243 h 144095"/>
                  <a:gd name="connsiteX9" fmla="*/ 94677 w 108821"/>
                  <a:gd name="connsiteY9" fmla="*/ 31075 h 144095"/>
                  <a:gd name="connsiteX10" fmla="*/ 81964 w 108821"/>
                  <a:gd name="connsiteY10" fmla="*/ 22599 h 144095"/>
                  <a:gd name="connsiteX11" fmla="*/ 66779 w 108821"/>
                  <a:gd name="connsiteY11" fmla="*/ 19421 h 144095"/>
                  <a:gd name="connsiteX12" fmla="*/ 44885 w 108821"/>
                  <a:gd name="connsiteY12" fmla="*/ 26131 h 144095"/>
                  <a:gd name="connsiteX13" fmla="*/ 29700 w 108821"/>
                  <a:gd name="connsiteY13" fmla="*/ 44494 h 144095"/>
                  <a:gd name="connsiteX14" fmla="*/ 24049 w 108821"/>
                  <a:gd name="connsiteY14" fmla="*/ 72392 h 144095"/>
                  <a:gd name="connsiteX15" fmla="*/ 29347 w 108821"/>
                  <a:gd name="connsiteY15" fmla="*/ 99937 h 144095"/>
                  <a:gd name="connsiteX16" fmla="*/ 44178 w 108821"/>
                  <a:gd name="connsiteY16" fmla="*/ 118300 h 144095"/>
                  <a:gd name="connsiteX17" fmla="*/ 66426 w 108821"/>
                  <a:gd name="connsiteY17" fmla="*/ 125009 h 144095"/>
                  <a:gd name="connsiteX18" fmla="*/ 84083 w 108821"/>
                  <a:gd name="connsiteY18" fmla="*/ 121125 h 144095"/>
                  <a:gd name="connsiteX19" fmla="*/ 98561 w 108821"/>
                  <a:gd name="connsiteY19" fmla="*/ 111943 h 144095"/>
                  <a:gd name="connsiteX20" fmla="*/ 108802 w 108821"/>
                  <a:gd name="connsiteY20" fmla="*/ 126775 h 144095"/>
                  <a:gd name="connsiteX21" fmla="*/ 87967 w 108821"/>
                  <a:gd name="connsiteY21" fmla="*/ 139841 h 144095"/>
                  <a:gd name="connsiteX22" fmla="*/ 64307 w 108821"/>
                  <a:gd name="connsiteY22" fmla="*/ 144079 h 14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821" h="144095">
                    <a:moveTo>
                      <a:pt x="64307" y="144079"/>
                    </a:moveTo>
                    <a:cubicBezTo>
                      <a:pt x="52791" y="144291"/>
                      <a:pt x="41438" y="141360"/>
                      <a:pt x="31465" y="135603"/>
                    </a:cubicBezTo>
                    <a:cubicBezTo>
                      <a:pt x="21620" y="129883"/>
                      <a:pt x="13650" y="121407"/>
                      <a:pt x="8511" y="111237"/>
                    </a:cubicBezTo>
                    <a:cubicBezTo>
                      <a:pt x="2582" y="99160"/>
                      <a:pt x="-328" y="85846"/>
                      <a:pt x="36" y="72392"/>
                    </a:cubicBezTo>
                    <a:cubicBezTo>
                      <a:pt x="-486" y="58725"/>
                      <a:pt x="2685" y="45200"/>
                      <a:pt x="9218" y="33194"/>
                    </a:cubicBezTo>
                    <a:cubicBezTo>
                      <a:pt x="14836" y="22917"/>
                      <a:pt x="23135" y="14372"/>
                      <a:pt x="33231" y="8474"/>
                    </a:cubicBezTo>
                    <a:cubicBezTo>
                      <a:pt x="43271" y="2894"/>
                      <a:pt x="54582" y="-37"/>
                      <a:pt x="66073" y="-1"/>
                    </a:cubicBezTo>
                    <a:cubicBezTo>
                      <a:pt x="74114" y="-107"/>
                      <a:pt x="82077" y="1588"/>
                      <a:pt x="89380" y="4943"/>
                    </a:cubicBezTo>
                    <a:cubicBezTo>
                      <a:pt x="95556" y="7662"/>
                      <a:pt x="101185" y="11476"/>
                      <a:pt x="105977" y="16243"/>
                    </a:cubicBezTo>
                    <a:lnTo>
                      <a:pt x="94677" y="31075"/>
                    </a:lnTo>
                    <a:cubicBezTo>
                      <a:pt x="90902" y="27614"/>
                      <a:pt x="86611" y="24754"/>
                      <a:pt x="81964" y="22599"/>
                    </a:cubicBezTo>
                    <a:cubicBezTo>
                      <a:pt x="77200" y="20445"/>
                      <a:pt x="72012" y="19351"/>
                      <a:pt x="66779" y="19421"/>
                    </a:cubicBezTo>
                    <a:cubicBezTo>
                      <a:pt x="58939" y="19174"/>
                      <a:pt x="51234" y="21540"/>
                      <a:pt x="44885" y="26131"/>
                    </a:cubicBezTo>
                    <a:cubicBezTo>
                      <a:pt x="38210" y="30722"/>
                      <a:pt x="32952" y="37078"/>
                      <a:pt x="29700" y="44494"/>
                    </a:cubicBezTo>
                    <a:cubicBezTo>
                      <a:pt x="25730" y="53252"/>
                      <a:pt x="23799" y="62786"/>
                      <a:pt x="24049" y="72392"/>
                    </a:cubicBezTo>
                    <a:cubicBezTo>
                      <a:pt x="23855" y="81856"/>
                      <a:pt x="25660" y="91214"/>
                      <a:pt x="29347" y="99937"/>
                    </a:cubicBezTo>
                    <a:cubicBezTo>
                      <a:pt x="32468" y="107317"/>
                      <a:pt x="37610" y="113709"/>
                      <a:pt x="44178" y="118300"/>
                    </a:cubicBezTo>
                    <a:cubicBezTo>
                      <a:pt x="50627" y="122996"/>
                      <a:pt x="58466" y="125362"/>
                      <a:pt x="66426" y="125009"/>
                    </a:cubicBezTo>
                    <a:cubicBezTo>
                      <a:pt x="72525" y="125009"/>
                      <a:pt x="78553" y="123703"/>
                      <a:pt x="84083" y="121125"/>
                    </a:cubicBezTo>
                    <a:cubicBezTo>
                      <a:pt x="89327" y="118794"/>
                      <a:pt x="94204" y="115686"/>
                      <a:pt x="98561" y="111943"/>
                    </a:cubicBezTo>
                    <a:lnTo>
                      <a:pt x="108802" y="126775"/>
                    </a:lnTo>
                    <a:cubicBezTo>
                      <a:pt x="102608" y="132213"/>
                      <a:pt x="95574" y="136628"/>
                      <a:pt x="87967" y="139841"/>
                    </a:cubicBezTo>
                    <a:cubicBezTo>
                      <a:pt x="80403" y="142666"/>
                      <a:pt x="72387" y="144114"/>
                      <a:pt x="64307" y="1440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DFA219B-70B6-4409-9EAD-86B12F6413C4}"/>
                  </a:ext>
                </a:extLst>
              </p:cNvPr>
              <p:cNvSpPr/>
              <p:nvPr/>
            </p:nvSpPr>
            <p:spPr>
              <a:xfrm>
                <a:off x="3904895" y="5116318"/>
                <a:ext cx="117438" cy="144331"/>
              </a:xfrm>
              <a:custGeom>
                <a:avLst/>
                <a:gdLst>
                  <a:gd name="connsiteX0" fmla="*/ 65720 w 117438"/>
                  <a:gd name="connsiteY0" fmla="*/ 144117 h 144332"/>
                  <a:gd name="connsiteX1" fmla="*/ 32525 w 117438"/>
                  <a:gd name="connsiteY1" fmla="*/ 135642 h 144332"/>
                  <a:gd name="connsiteX2" fmla="*/ 8865 w 117438"/>
                  <a:gd name="connsiteY2" fmla="*/ 110922 h 144332"/>
                  <a:gd name="connsiteX3" fmla="*/ 37 w 117438"/>
                  <a:gd name="connsiteY3" fmla="*/ 72077 h 144332"/>
                  <a:gd name="connsiteX4" fmla="*/ 8865 w 117438"/>
                  <a:gd name="connsiteY4" fmla="*/ 33586 h 144332"/>
                  <a:gd name="connsiteX5" fmla="*/ 32172 w 117438"/>
                  <a:gd name="connsiteY5" fmla="*/ 8513 h 144332"/>
                  <a:gd name="connsiteX6" fmla="*/ 61836 w 117438"/>
                  <a:gd name="connsiteY6" fmla="*/ 37 h 144332"/>
                  <a:gd name="connsiteX7" fmla="*/ 91852 w 117438"/>
                  <a:gd name="connsiteY7" fmla="*/ 7807 h 144332"/>
                  <a:gd name="connsiteX8" fmla="*/ 110569 w 117438"/>
                  <a:gd name="connsiteY8" fmla="*/ 30407 h 144332"/>
                  <a:gd name="connsiteX9" fmla="*/ 117278 w 117438"/>
                  <a:gd name="connsiteY9" fmla="*/ 65721 h 144332"/>
                  <a:gd name="connsiteX10" fmla="*/ 117278 w 117438"/>
                  <a:gd name="connsiteY10" fmla="*/ 72784 h 144332"/>
                  <a:gd name="connsiteX11" fmla="*/ 117278 w 117438"/>
                  <a:gd name="connsiteY11" fmla="*/ 79493 h 144332"/>
                  <a:gd name="connsiteX12" fmla="*/ 23697 w 117438"/>
                  <a:gd name="connsiteY12" fmla="*/ 79493 h 144332"/>
                  <a:gd name="connsiteX13" fmla="*/ 30760 w 117438"/>
                  <a:gd name="connsiteY13" fmla="*/ 104213 h 144332"/>
                  <a:gd name="connsiteX14" fmla="*/ 46298 w 117438"/>
                  <a:gd name="connsiteY14" fmla="*/ 120457 h 144332"/>
                  <a:gd name="connsiteX15" fmla="*/ 68898 w 117438"/>
                  <a:gd name="connsiteY15" fmla="*/ 126461 h 144332"/>
                  <a:gd name="connsiteX16" fmla="*/ 104212 w 117438"/>
                  <a:gd name="connsiteY16" fmla="*/ 115867 h 144332"/>
                  <a:gd name="connsiteX17" fmla="*/ 112687 w 117438"/>
                  <a:gd name="connsiteY17" fmla="*/ 131052 h 144332"/>
                  <a:gd name="connsiteX18" fmla="*/ 92205 w 117438"/>
                  <a:gd name="connsiteY18" fmla="*/ 141645 h 144332"/>
                  <a:gd name="connsiteX19" fmla="*/ 65720 w 117438"/>
                  <a:gd name="connsiteY19" fmla="*/ 144117 h 144332"/>
                  <a:gd name="connsiteX20" fmla="*/ 23697 w 117438"/>
                  <a:gd name="connsiteY20" fmla="*/ 60071 h 144332"/>
                  <a:gd name="connsiteX21" fmla="*/ 94324 w 117438"/>
                  <a:gd name="connsiteY21" fmla="*/ 60071 h 144332"/>
                  <a:gd name="connsiteX22" fmla="*/ 85496 w 117438"/>
                  <a:gd name="connsiteY22" fmla="*/ 29701 h 144332"/>
                  <a:gd name="connsiteX23" fmla="*/ 61129 w 117438"/>
                  <a:gd name="connsiteY23" fmla="*/ 19107 h 144332"/>
                  <a:gd name="connsiteX24" fmla="*/ 43119 w 117438"/>
                  <a:gd name="connsiteY24" fmla="*/ 24051 h 144332"/>
                  <a:gd name="connsiteX25" fmla="*/ 29347 w 117438"/>
                  <a:gd name="connsiteY25" fmla="*/ 37823 h 144332"/>
                  <a:gd name="connsiteX26" fmla="*/ 23697 w 117438"/>
                  <a:gd name="connsiteY26" fmla="*/ 60071 h 14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438" h="144332">
                    <a:moveTo>
                      <a:pt x="65720" y="144117"/>
                    </a:moveTo>
                    <a:cubicBezTo>
                      <a:pt x="54105" y="144259"/>
                      <a:pt x="42657" y="141328"/>
                      <a:pt x="32525" y="135642"/>
                    </a:cubicBezTo>
                    <a:cubicBezTo>
                      <a:pt x="22302" y="129992"/>
                      <a:pt x="14046" y="121375"/>
                      <a:pt x="8865" y="110922"/>
                    </a:cubicBezTo>
                    <a:cubicBezTo>
                      <a:pt x="2565" y="98987"/>
                      <a:pt x="-479" y="85567"/>
                      <a:pt x="37" y="72077"/>
                    </a:cubicBezTo>
                    <a:cubicBezTo>
                      <a:pt x="-352" y="58694"/>
                      <a:pt x="2685" y="45451"/>
                      <a:pt x="8865" y="33586"/>
                    </a:cubicBezTo>
                    <a:cubicBezTo>
                      <a:pt x="14462" y="23451"/>
                      <a:pt x="22464" y="14834"/>
                      <a:pt x="32172" y="8513"/>
                    </a:cubicBezTo>
                    <a:cubicBezTo>
                      <a:pt x="41103" y="3039"/>
                      <a:pt x="51362" y="108"/>
                      <a:pt x="61836" y="37"/>
                    </a:cubicBezTo>
                    <a:cubicBezTo>
                      <a:pt x="72391" y="-386"/>
                      <a:pt x="82837" y="2298"/>
                      <a:pt x="91852" y="7807"/>
                    </a:cubicBezTo>
                    <a:cubicBezTo>
                      <a:pt x="100236" y="13280"/>
                      <a:pt x="106762" y="21155"/>
                      <a:pt x="110569" y="30407"/>
                    </a:cubicBezTo>
                    <a:cubicBezTo>
                      <a:pt x="115484" y="41496"/>
                      <a:pt x="117780" y="53609"/>
                      <a:pt x="117278" y="65721"/>
                    </a:cubicBezTo>
                    <a:cubicBezTo>
                      <a:pt x="117465" y="68087"/>
                      <a:pt x="117465" y="70418"/>
                      <a:pt x="117278" y="72784"/>
                    </a:cubicBezTo>
                    <a:lnTo>
                      <a:pt x="117278" y="79493"/>
                    </a:lnTo>
                    <a:lnTo>
                      <a:pt x="23697" y="79493"/>
                    </a:lnTo>
                    <a:cubicBezTo>
                      <a:pt x="24227" y="88145"/>
                      <a:pt x="26638" y="96585"/>
                      <a:pt x="30760" y="104213"/>
                    </a:cubicBezTo>
                    <a:cubicBezTo>
                      <a:pt x="34411" y="110922"/>
                      <a:pt x="39772" y="116502"/>
                      <a:pt x="46298" y="120457"/>
                    </a:cubicBezTo>
                    <a:cubicBezTo>
                      <a:pt x="53120" y="124554"/>
                      <a:pt x="60949" y="126602"/>
                      <a:pt x="68898" y="126461"/>
                    </a:cubicBezTo>
                    <a:cubicBezTo>
                      <a:pt x="81488" y="126708"/>
                      <a:pt x="93833" y="123000"/>
                      <a:pt x="104212" y="115867"/>
                    </a:cubicBezTo>
                    <a:lnTo>
                      <a:pt x="112687" y="131052"/>
                    </a:lnTo>
                    <a:cubicBezTo>
                      <a:pt x="106447" y="135607"/>
                      <a:pt x="99540" y="139209"/>
                      <a:pt x="92205" y="141645"/>
                    </a:cubicBezTo>
                    <a:cubicBezTo>
                      <a:pt x="83575" y="143941"/>
                      <a:pt x="74626" y="144753"/>
                      <a:pt x="65720" y="144117"/>
                    </a:cubicBezTo>
                    <a:close/>
                    <a:moveTo>
                      <a:pt x="23697" y="60071"/>
                    </a:moveTo>
                    <a:lnTo>
                      <a:pt x="94324" y="60071"/>
                    </a:lnTo>
                    <a:cubicBezTo>
                      <a:pt x="95200" y="49194"/>
                      <a:pt x="92057" y="38388"/>
                      <a:pt x="85496" y="29701"/>
                    </a:cubicBezTo>
                    <a:cubicBezTo>
                      <a:pt x="79464" y="22568"/>
                      <a:pt x="70456" y="18648"/>
                      <a:pt x="61129" y="19107"/>
                    </a:cubicBezTo>
                    <a:cubicBezTo>
                      <a:pt x="54791" y="19107"/>
                      <a:pt x="48572" y="20802"/>
                      <a:pt x="43119" y="24051"/>
                    </a:cubicBezTo>
                    <a:cubicBezTo>
                      <a:pt x="37529" y="27512"/>
                      <a:pt x="32815" y="32244"/>
                      <a:pt x="29347" y="37823"/>
                    </a:cubicBezTo>
                    <a:cubicBezTo>
                      <a:pt x="25922" y="44745"/>
                      <a:pt x="23997" y="52337"/>
                      <a:pt x="23697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71C883D-2C27-4F87-BB59-38EAF204B23B}"/>
                  </a:ext>
                </a:extLst>
              </p:cNvPr>
              <p:cNvSpPr/>
              <p:nvPr/>
            </p:nvSpPr>
            <p:spPr>
              <a:xfrm>
                <a:off x="2661503" y="5455334"/>
                <a:ext cx="117551" cy="144253"/>
              </a:xfrm>
              <a:custGeom>
                <a:avLst/>
                <a:gdLst>
                  <a:gd name="connsiteX0" fmla="*/ 67839 w 117551"/>
                  <a:gd name="connsiteY0" fmla="*/ 144111 h 144253"/>
                  <a:gd name="connsiteX1" fmla="*/ 32525 w 117551"/>
                  <a:gd name="connsiteY1" fmla="*/ 135635 h 144253"/>
                  <a:gd name="connsiteX2" fmla="*/ 8865 w 117551"/>
                  <a:gd name="connsiteY2" fmla="*/ 110916 h 144253"/>
                  <a:gd name="connsiteX3" fmla="*/ 37 w 117551"/>
                  <a:gd name="connsiteY3" fmla="*/ 72071 h 144253"/>
                  <a:gd name="connsiteX4" fmla="*/ 9218 w 117551"/>
                  <a:gd name="connsiteY4" fmla="*/ 33579 h 144253"/>
                  <a:gd name="connsiteX5" fmla="*/ 32172 w 117551"/>
                  <a:gd name="connsiteY5" fmla="*/ 8506 h 144253"/>
                  <a:gd name="connsiteX6" fmla="*/ 61836 w 117551"/>
                  <a:gd name="connsiteY6" fmla="*/ 31 h 144253"/>
                  <a:gd name="connsiteX7" fmla="*/ 92205 w 117551"/>
                  <a:gd name="connsiteY7" fmla="*/ 7800 h 144253"/>
                  <a:gd name="connsiteX8" fmla="*/ 110922 w 117551"/>
                  <a:gd name="connsiteY8" fmla="*/ 30401 h 144253"/>
                  <a:gd name="connsiteX9" fmla="*/ 117278 w 117551"/>
                  <a:gd name="connsiteY9" fmla="*/ 65714 h 144253"/>
                  <a:gd name="connsiteX10" fmla="*/ 117278 w 117551"/>
                  <a:gd name="connsiteY10" fmla="*/ 72777 h 144253"/>
                  <a:gd name="connsiteX11" fmla="*/ 117278 w 117551"/>
                  <a:gd name="connsiteY11" fmla="*/ 79487 h 144253"/>
                  <a:gd name="connsiteX12" fmla="*/ 25462 w 117551"/>
                  <a:gd name="connsiteY12" fmla="*/ 79487 h 144253"/>
                  <a:gd name="connsiteX13" fmla="*/ 32525 w 117551"/>
                  <a:gd name="connsiteY13" fmla="*/ 104206 h 144253"/>
                  <a:gd name="connsiteX14" fmla="*/ 48063 w 117551"/>
                  <a:gd name="connsiteY14" fmla="*/ 120451 h 144253"/>
                  <a:gd name="connsiteX15" fmla="*/ 70664 w 117551"/>
                  <a:gd name="connsiteY15" fmla="*/ 126454 h 144253"/>
                  <a:gd name="connsiteX16" fmla="*/ 89380 w 117551"/>
                  <a:gd name="connsiteY16" fmla="*/ 123629 h 144253"/>
                  <a:gd name="connsiteX17" fmla="*/ 104918 w 117551"/>
                  <a:gd name="connsiteY17" fmla="*/ 115860 h 144253"/>
                  <a:gd name="connsiteX18" fmla="*/ 113394 w 117551"/>
                  <a:gd name="connsiteY18" fmla="*/ 131045 h 144253"/>
                  <a:gd name="connsiteX19" fmla="*/ 93265 w 117551"/>
                  <a:gd name="connsiteY19" fmla="*/ 141639 h 144253"/>
                  <a:gd name="connsiteX20" fmla="*/ 67839 w 117551"/>
                  <a:gd name="connsiteY20" fmla="*/ 144111 h 144253"/>
                  <a:gd name="connsiteX21" fmla="*/ 25462 w 117551"/>
                  <a:gd name="connsiteY21" fmla="*/ 60064 h 144253"/>
                  <a:gd name="connsiteX22" fmla="*/ 96090 w 117551"/>
                  <a:gd name="connsiteY22" fmla="*/ 60064 h 144253"/>
                  <a:gd name="connsiteX23" fmla="*/ 87615 w 117551"/>
                  <a:gd name="connsiteY23" fmla="*/ 29694 h 144253"/>
                  <a:gd name="connsiteX24" fmla="*/ 62895 w 117551"/>
                  <a:gd name="connsiteY24" fmla="*/ 19100 h 144253"/>
                  <a:gd name="connsiteX25" fmla="*/ 45238 w 117551"/>
                  <a:gd name="connsiteY25" fmla="*/ 24044 h 144253"/>
                  <a:gd name="connsiteX26" fmla="*/ 31113 w 117551"/>
                  <a:gd name="connsiteY26" fmla="*/ 37817 h 144253"/>
                  <a:gd name="connsiteX27" fmla="*/ 25462 w 117551"/>
                  <a:gd name="connsiteY27" fmla="*/ 60064 h 14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551" h="144253">
                    <a:moveTo>
                      <a:pt x="67839" y="144111"/>
                    </a:moveTo>
                    <a:cubicBezTo>
                      <a:pt x="55511" y="144605"/>
                      <a:pt x="43285" y="141674"/>
                      <a:pt x="32525" y="135635"/>
                    </a:cubicBezTo>
                    <a:cubicBezTo>
                      <a:pt x="22539" y="129703"/>
                      <a:pt x="14360" y="121157"/>
                      <a:pt x="8865" y="110916"/>
                    </a:cubicBezTo>
                    <a:cubicBezTo>
                      <a:pt x="2565" y="98980"/>
                      <a:pt x="-479" y="85561"/>
                      <a:pt x="37" y="72071"/>
                    </a:cubicBezTo>
                    <a:cubicBezTo>
                      <a:pt x="-246" y="58652"/>
                      <a:pt x="2918" y="45409"/>
                      <a:pt x="9218" y="33579"/>
                    </a:cubicBezTo>
                    <a:cubicBezTo>
                      <a:pt x="14713" y="23479"/>
                      <a:pt x="22595" y="14863"/>
                      <a:pt x="32172" y="8506"/>
                    </a:cubicBezTo>
                    <a:cubicBezTo>
                      <a:pt x="41103" y="3033"/>
                      <a:pt x="51362" y="102"/>
                      <a:pt x="61836" y="31"/>
                    </a:cubicBezTo>
                    <a:cubicBezTo>
                      <a:pt x="72497" y="-358"/>
                      <a:pt x="83042" y="2326"/>
                      <a:pt x="92205" y="7800"/>
                    </a:cubicBezTo>
                    <a:cubicBezTo>
                      <a:pt x="100589" y="13274"/>
                      <a:pt x="107115" y="21149"/>
                      <a:pt x="110922" y="30401"/>
                    </a:cubicBezTo>
                    <a:cubicBezTo>
                      <a:pt x="115569" y="41560"/>
                      <a:pt x="117737" y="53637"/>
                      <a:pt x="117278" y="65714"/>
                    </a:cubicBezTo>
                    <a:cubicBezTo>
                      <a:pt x="117465" y="68081"/>
                      <a:pt x="117465" y="70411"/>
                      <a:pt x="117278" y="72777"/>
                    </a:cubicBezTo>
                    <a:cubicBezTo>
                      <a:pt x="117617" y="75002"/>
                      <a:pt x="117617" y="77262"/>
                      <a:pt x="117278" y="79487"/>
                    </a:cubicBezTo>
                    <a:lnTo>
                      <a:pt x="25462" y="79487"/>
                    </a:lnTo>
                    <a:cubicBezTo>
                      <a:pt x="26155" y="88103"/>
                      <a:pt x="28556" y="96508"/>
                      <a:pt x="32525" y="104206"/>
                    </a:cubicBezTo>
                    <a:cubicBezTo>
                      <a:pt x="36279" y="110810"/>
                      <a:pt x="41619" y="116425"/>
                      <a:pt x="48063" y="120451"/>
                    </a:cubicBezTo>
                    <a:cubicBezTo>
                      <a:pt x="54900" y="124512"/>
                      <a:pt x="62722" y="126560"/>
                      <a:pt x="70664" y="126454"/>
                    </a:cubicBezTo>
                    <a:cubicBezTo>
                      <a:pt x="77010" y="126454"/>
                      <a:pt x="83321" y="125500"/>
                      <a:pt x="89380" y="123629"/>
                    </a:cubicBezTo>
                    <a:cubicBezTo>
                      <a:pt x="94861" y="121686"/>
                      <a:pt x="100077" y="119074"/>
                      <a:pt x="104918" y="115860"/>
                    </a:cubicBezTo>
                    <a:lnTo>
                      <a:pt x="113394" y="131045"/>
                    </a:lnTo>
                    <a:cubicBezTo>
                      <a:pt x="107238" y="135529"/>
                      <a:pt x="100455" y="139096"/>
                      <a:pt x="93265" y="141639"/>
                    </a:cubicBezTo>
                    <a:cubicBezTo>
                      <a:pt x="84966" y="143757"/>
                      <a:pt x="76392" y="144605"/>
                      <a:pt x="67839" y="144111"/>
                    </a:cubicBezTo>
                    <a:close/>
                    <a:moveTo>
                      <a:pt x="25462" y="60064"/>
                    </a:moveTo>
                    <a:lnTo>
                      <a:pt x="96090" y="60064"/>
                    </a:lnTo>
                    <a:cubicBezTo>
                      <a:pt x="96877" y="49258"/>
                      <a:pt x="93883" y="38523"/>
                      <a:pt x="87615" y="29694"/>
                    </a:cubicBezTo>
                    <a:cubicBezTo>
                      <a:pt x="81442" y="22561"/>
                      <a:pt x="72324" y="18641"/>
                      <a:pt x="62895" y="19100"/>
                    </a:cubicBezTo>
                    <a:cubicBezTo>
                      <a:pt x="56676" y="19171"/>
                      <a:pt x="50585" y="20866"/>
                      <a:pt x="45238" y="24044"/>
                    </a:cubicBezTo>
                    <a:cubicBezTo>
                      <a:pt x="39468" y="27399"/>
                      <a:pt x="34616" y="32131"/>
                      <a:pt x="31113" y="37817"/>
                    </a:cubicBezTo>
                    <a:cubicBezTo>
                      <a:pt x="27790" y="44773"/>
                      <a:pt x="25872" y="52366"/>
                      <a:pt x="25462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E901082-4FBF-4205-817B-5E788D8B900F}"/>
                  </a:ext>
                </a:extLst>
              </p:cNvPr>
              <p:cNvSpPr/>
              <p:nvPr/>
            </p:nvSpPr>
            <p:spPr>
              <a:xfrm>
                <a:off x="2796457" y="5458904"/>
                <a:ext cx="123951" cy="137369"/>
              </a:xfrm>
              <a:custGeom>
                <a:avLst/>
                <a:gdLst>
                  <a:gd name="connsiteX0" fmla="*/ 48713 w 123951"/>
                  <a:gd name="connsiteY0" fmla="*/ 137364 h 137369"/>
                  <a:gd name="connsiteX1" fmla="*/ -19 w 123951"/>
                  <a:gd name="connsiteY1" fmla="*/ -6 h 137369"/>
                  <a:gd name="connsiteX2" fmla="*/ 23994 w 123951"/>
                  <a:gd name="connsiteY2" fmla="*/ -6 h 137369"/>
                  <a:gd name="connsiteX3" fmla="*/ 49773 w 123951"/>
                  <a:gd name="connsiteY3" fmla="*/ 78037 h 137369"/>
                  <a:gd name="connsiteX4" fmla="*/ 56129 w 123951"/>
                  <a:gd name="connsiteY4" fmla="*/ 98166 h 137369"/>
                  <a:gd name="connsiteX5" fmla="*/ 62486 w 123951"/>
                  <a:gd name="connsiteY5" fmla="*/ 118295 h 137369"/>
                  <a:gd name="connsiteX6" fmla="*/ 62486 w 123951"/>
                  <a:gd name="connsiteY6" fmla="*/ 118295 h 137369"/>
                  <a:gd name="connsiteX7" fmla="*/ 68842 w 123951"/>
                  <a:gd name="connsiteY7" fmla="*/ 98166 h 137369"/>
                  <a:gd name="connsiteX8" fmla="*/ 75199 w 123951"/>
                  <a:gd name="connsiteY8" fmla="*/ 78037 h 137369"/>
                  <a:gd name="connsiteX9" fmla="*/ 100978 w 123951"/>
                  <a:gd name="connsiteY9" fmla="*/ -6 h 137369"/>
                  <a:gd name="connsiteX10" fmla="*/ 123932 w 123951"/>
                  <a:gd name="connsiteY10" fmla="*/ -6 h 137369"/>
                  <a:gd name="connsiteX11" fmla="*/ 75199 w 123951"/>
                  <a:gd name="connsiteY11" fmla="*/ 137364 h 13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1" h="137369">
                    <a:moveTo>
                      <a:pt x="48713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49773" y="78037"/>
                    </a:lnTo>
                    <a:cubicBezTo>
                      <a:pt x="51892" y="84394"/>
                      <a:pt x="54011" y="91457"/>
                      <a:pt x="56129" y="98166"/>
                    </a:cubicBezTo>
                    <a:lnTo>
                      <a:pt x="62486" y="118295"/>
                    </a:lnTo>
                    <a:lnTo>
                      <a:pt x="62486" y="118295"/>
                    </a:lnTo>
                    <a:lnTo>
                      <a:pt x="68842" y="98166"/>
                    </a:lnTo>
                    <a:cubicBezTo>
                      <a:pt x="70961" y="91457"/>
                      <a:pt x="73080" y="84394"/>
                      <a:pt x="75199" y="78037"/>
                    </a:cubicBezTo>
                    <a:lnTo>
                      <a:pt x="100978" y="-6"/>
                    </a:lnTo>
                    <a:lnTo>
                      <a:pt x="123932" y="-6"/>
                    </a:lnTo>
                    <a:lnTo>
                      <a:pt x="75199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3C11E76-02F4-460D-B3FF-710A9C9F99ED}"/>
                  </a:ext>
                </a:extLst>
              </p:cNvPr>
              <p:cNvSpPr/>
              <p:nvPr/>
            </p:nvSpPr>
            <p:spPr>
              <a:xfrm>
                <a:off x="2932447" y="5455310"/>
                <a:ext cx="108037" cy="144159"/>
              </a:xfrm>
              <a:custGeom>
                <a:avLst/>
                <a:gdLst>
                  <a:gd name="connsiteX0" fmla="*/ 40560 w 108037"/>
                  <a:gd name="connsiteY0" fmla="*/ 144136 h 144160"/>
                  <a:gd name="connsiteX1" fmla="*/ 20078 w 108037"/>
                  <a:gd name="connsiteY1" fmla="*/ 139545 h 144160"/>
                  <a:gd name="connsiteX2" fmla="*/ 5600 w 108037"/>
                  <a:gd name="connsiteY2" fmla="*/ 126479 h 144160"/>
                  <a:gd name="connsiteX3" fmla="*/ 20255 w 108037"/>
                  <a:gd name="connsiteY3" fmla="*/ 70436 h 144160"/>
                  <a:gd name="connsiteX4" fmla="*/ 20431 w 108037"/>
                  <a:gd name="connsiteY4" fmla="*/ 70330 h 144160"/>
                  <a:gd name="connsiteX5" fmla="*/ 84349 w 108037"/>
                  <a:gd name="connsiteY5" fmla="*/ 53733 h 144160"/>
                  <a:gd name="connsiteX6" fmla="*/ 81877 w 108037"/>
                  <a:gd name="connsiteY6" fmla="*/ 37135 h 144160"/>
                  <a:gd name="connsiteX7" fmla="*/ 73402 w 108037"/>
                  <a:gd name="connsiteY7" fmla="*/ 24422 h 144160"/>
                  <a:gd name="connsiteX8" fmla="*/ 56451 w 108037"/>
                  <a:gd name="connsiteY8" fmla="*/ 19832 h 144160"/>
                  <a:gd name="connsiteX9" fmla="*/ 33851 w 108037"/>
                  <a:gd name="connsiteY9" fmla="*/ 24069 h 144160"/>
                  <a:gd name="connsiteX10" fmla="*/ 15487 w 108037"/>
                  <a:gd name="connsiteY10" fmla="*/ 33957 h 144160"/>
                  <a:gd name="connsiteX11" fmla="*/ 6306 w 108037"/>
                  <a:gd name="connsiteY11" fmla="*/ 18066 h 144160"/>
                  <a:gd name="connsiteX12" fmla="*/ 21138 w 108037"/>
                  <a:gd name="connsiteY12" fmla="*/ 9591 h 144160"/>
                  <a:gd name="connsiteX13" fmla="*/ 39501 w 108037"/>
                  <a:gd name="connsiteY13" fmla="*/ 2881 h 144160"/>
                  <a:gd name="connsiteX14" fmla="*/ 60336 w 108037"/>
                  <a:gd name="connsiteY14" fmla="*/ 56 h 144160"/>
                  <a:gd name="connsiteX15" fmla="*/ 87527 w 108037"/>
                  <a:gd name="connsiteY15" fmla="*/ 7119 h 144160"/>
                  <a:gd name="connsiteX16" fmla="*/ 103065 w 108037"/>
                  <a:gd name="connsiteY16" fmla="*/ 26894 h 144160"/>
                  <a:gd name="connsiteX17" fmla="*/ 108009 w 108037"/>
                  <a:gd name="connsiteY17" fmla="*/ 56558 h 144160"/>
                  <a:gd name="connsiteX18" fmla="*/ 108009 w 108037"/>
                  <a:gd name="connsiteY18" fmla="*/ 140957 h 144160"/>
                  <a:gd name="connsiteX19" fmla="*/ 88940 w 108037"/>
                  <a:gd name="connsiteY19" fmla="*/ 140957 h 144160"/>
                  <a:gd name="connsiteX20" fmla="*/ 86468 w 108037"/>
                  <a:gd name="connsiteY20" fmla="*/ 124360 h 144160"/>
                  <a:gd name="connsiteX21" fmla="*/ 86468 w 108037"/>
                  <a:gd name="connsiteY21" fmla="*/ 124360 h 144160"/>
                  <a:gd name="connsiteX22" fmla="*/ 65280 w 108037"/>
                  <a:gd name="connsiteY22" fmla="*/ 138486 h 144160"/>
                  <a:gd name="connsiteX23" fmla="*/ 40560 w 108037"/>
                  <a:gd name="connsiteY23" fmla="*/ 144136 h 144160"/>
                  <a:gd name="connsiteX24" fmla="*/ 46917 w 108037"/>
                  <a:gd name="connsiteY24" fmla="*/ 125066 h 144160"/>
                  <a:gd name="connsiteX25" fmla="*/ 65633 w 108037"/>
                  <a:gd name="connsiteY25" fmla="*/ 120476 h 144160"/>
                  <a:gd name="connsiteX26" fmla="*/ 84349 w 108037"/>
                  <a:gd name="connsiteY26" fmla="*/ 107409 h 144160"/>
                  <a:gd name="connsiteX27" fmla="*/ 84349 w 108037"/>
                  <a:gd name="connsiteY27" fmla="*/ 70330 h 144160"/>
                  <a:gd name="connsiteX28" fmla="*/ 49036 w 108037"/>
                  <a:gd name="connsiteY28" fmla="*/ 77393 h 144160"/>
                  <a:gd name="connsiteX29" fmla="*/ 30319 w 108037"/>
                  <a:gd name="connsiteY29" fmla="*/ 88340 h 144160"/>
                  <a:gd name="connsiteX30" fmla="*/ 24669 w 108037"/>
                  <a:gd name="connsiteY30" fmla="*/ 103878 h 144160"/>
                  <a:gd name="connsiteX31" fmla="*/ 31379 w 108037"/>
                  <a:gd name="connsiteY31" fmla="*/ 120122 h 144160"/>
                  <a:gd name="connsiteX32" fmla="*/ 47270 w 108037"/>
                  <a:gd name="connsiteY32" fmla="*/ 125066 h 14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8037" h="144160">
                    <a:moveTo>
                      <a:pt x="40560" y="144136"/>
                    </a:moveTo>
                    <a:cubicBezTo>
                      <a:pt x="33459" y="144348"/>
                      <a:pt x="26417" y="142759"/>
                      <a:pt x="20078" y="139545"/>
                    </a:cubicBezTo>
                    <a:cubicBezTo>
                      <a:pt x="14121" y="136649"/>
                      <a:pt x="9103" y="132094"/>
                      <a:pt x="5600" y="126479"/>
                    </a:cubicBezTo>
                    <a:cubicBezTo>
                      <a:pt x="-5831" y="106950"/>
                      <a:pt x="733" y="81878"/>
                      <a:pt x="20255" y="70436"/>
                    </a:cubicBezTo>
                    <a:cubicBezTo>
                      <a:pt x="20315" y="70401"/>
                      <a:pt x="20371" y="70366"/>
                      <a:pt x="20431" y="70330"/>
                    </a:cubicBezTo>
                    <a:cubicBezTo>
                      <a:pt x="40444" y="60654"/>
                      <a:pt x="62161" y="55004"/>
                      <a:pt x="84349" y="53733"/>
                    </a:cubicBezTo>
                    <a:cubicBezTo>
                      <a:pt x="84420" y="48118"/>
                      <a:pt x="83583" y="42503"/>
                      <a:pt x="81877" y="37135"/>
                    </a:cubicBezTo>
                    <a:cubicBezTo>
                      <a:pt x="80613" y="32050"/>
                      <a:pt x="77618" y="27565"/>
                      <a:pt x="73402" y="24422"/>
                    </a:cubicBezTo>
                    <a:cubicBezTo>
                      <a:pt x="68426" y="21032"/>
                      <a:pt x="62458" y="19408"/>
                      <a:pt x="56451" y="19832"/>
                    </a:cubicBezTo>
                    <a:cubicBezTo>
                      <a:pt x="48714" y="19761"/>
                      <a:pt x="41037" y="21209"/>
                      <a:pt x="33851" y="24069"/>
                    </a:cubicBezTo>
                    <a:cubicBezTo>
                      <a:pt x="27438" y="26788"/>
                      <a:pt x="21289" y="30108"/>
                      <a:pt x="15487" y="33957"/>
                    </a:cubicBezTo>
                    <a:lnTo>
                      <a:pt x="6306" y="18066"/>
                    </a:lnTo>
                    <a:cubicBezTo>
                      <a:pt x="11070" y="14923"/>
                      <a:pt x="16024" y="12098"/>
                      <a:pt x="21138" y="9591"/>
                    </a:cubicBezTo>
                    <a:cubicBezTo>
                      <a:pt x="27007" y="6730"/>
                      <a:pt x="33162" y="4470"/>
                      <a:pt x="39501" y="2881"/>
                    </a:cubicBezTo>
                    <a:cubicBezTo>
                      <a:pt x="46249" y="833"/>
                      <a:pt x="53284" y="-121"/>
                      <a:pt x="60336" y="56"/>
                    </a:cubicBezTo>
                    <a:cubicBezTo>
                      <a:pt x="69909" y="-438"/>
                      <a:pt x="79405" y="2034"/>
                      <a:pt x="87527" y="7119"/>
                    </a:cubicBezTo>
                    <a:cubicBezTo>
                      <a:pt x="94721" y="11851"/>
                      <a:pt x="100177" y="18772"/>
                      <a:pt x="103065" y="26894"/>
                    </a:cubicBezTo>
                    <a:cubicBezTo>
                      <a:pt x="106484" y="36394"/>
                      <a:pt x="108158" y="46458"/>
                      <a:pt x="108009" y="56558"/>
                    </a:cubicBezTo>
                    <a:lnTo>
                      <a:pt x="108009" y="140957"/>
                    </a:lnTo>
                    <a:lnTo>
                      <a:pt x="88940" y="140957"/>
                    </a:lnTo>
                    <a:lnTo>
                      <a:pt x="86468" y="124360"/>
                    </a:lnTo>
                    <a:lnTo>
                      <a:pt x="86468" y="124360"/>
                    </a:lnTo>
                    <a:cubicBezTo>
                      <a:pt x="79942" y="129834"/>
                      <a:pt x="72837" y="134566"/>
                      <a:pt x="65280" y="138486"/>
                    </a:cubicBezTo>
                    <a:cubicBezTo>
                      <a:pt x="57645" y="142405"/>
                      <a:pt x="49145" y="144348"/>
                      <a:pt x="40560" y="144136"/>
                    </a:cubicBezTo>
                    <a:close/>
                    <a:moveTo>
                      <a:pt x="46917" y="125066"/>
                    </a:moveTo>
                    <a:cubicBezTo>
                      <a:pt x="53446" y="125172"/>
                      <a:pt x="59894" y="123583"/>
                      <a:pt x="65633" y="120476"/>
                    </a:cubicBezTo>
                    <a:cubicBezTo>
                      <a:pt x="72396" y="116909"/>
                      <a:pt x="78685" y="112530"/>
                      <a:pt x="84349" y="107409"/>
                    </a:cubicBezTo>
                    <a:lnTo>
                      <a:pt x="84349" y="70330"/>
                    </a:lnTo>
                    <a:cubicBezTo>
                      <a:pt x="72388" y="71637"/>
                      <a:pt x="60572" y="73968"/>
                      <a:pt x="49036" y="77393"/>
                    </a:cubicBezTo>
                    <a:cubicBezTo>
                      <a:pt x="41913" y="79265"/>
                      <a:pt x="35440" y="83043"/>
                      <a:pt x="30319" y="88340"/>
                    </a:cubicBezTo>
                    <a:cubicBezTo>
                      <a:pt x="26509" y="92613"/>
                      <a:pt x="24485" y="98158"/>
                      <a:pt x="24669" y="103878"/>
                    </a:cubicBezTo>
                    <a:cubicBezTo>
                      <a:pt x="24002" y="110093"/>
                      <a:pt x="26527" y="116203"/>
                      <a:pt x="31379" y="120122"/>
                    </a:cubicBezTo>
                    <a:cubicBezTo>
                      <a:pt x="36079" y="123301"/>
                      <a:pt x="41602" y="124996"/>
                      <a:pt x="47270" y="1250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74A45D9-A36A-4124-85C4-6D9726940D7D}"/>
                  </a:ext>
                </a:extLst>
              </p:cNvPr>
              <p:cNvSpPr/>
              <p:nvPr/>
            </p:nvSpPr>
            <p:spPr>
              <a:xfrm>
                <a:off x="3083893" y="5394993"/>
                <a:ext cx="38158" cy="205878"/>
              </a:xfrm>
              <a:custGeom>
                <a:avLst/>
                <a:gdLst>
                  <a:gd name="connsiteX0" fmla="*/ 24719 w 38157"/>
                  <a:gd name="connsiteY0" fmla="*/ 204461 h 205878"/>
                  <a:gd name="connsiteX1" fmla="*/ 10594 w 38157"/>
                  <a:gd name="connsiteY1" fmla="*/ 200929 h 205878"/>
                  <a:gd name="connsiteX2" fmla="*/ 2825 w 38157"/>
                  <a:gd name="connsiteY2" fmla="*/ 190335 h 205878"/>
                  <a:gd name="connsiteX3" fmla="*/ 0 w 38157"/>
                  <a:gd name="connsiteY3" fmla="*/ 173384 h 205878"/>
                  <a:gd name="connsiteX4" fmla="*/ 0 w 38157"/>
                  <a:gd name="connsiteY4" fmla="*/ -6 h 205878"/>
                  <a:gd name="connsiteX5" fmla="*/ 23307 w 38157"/>
                  <a:gd name="connsiteY5" fmla="*/ -6 h 205878"/>
                  <a:gd name="connsiteX6" fmla="*/ 23307 w 38157"/>
                  <a:gd name="connsiteY6" fmla="*/ 176563 h 205878"/>
                  <a:gd name="connsiteX7" fmla="*/ 25426 w 38157"/>
                  <a:gd name="connsiteY7" fmla="*/ 184685 h 205878"/>
                  <a:gd name="connsiteX8" fmla="*/ 30016 w 38157"/>
                  <a:gd name="connsiteY8" fmla="*/ 186804 h 205878"/>
                  <a:gd name="connsiteX9" fmla="*/ 32135 w 38157"/>
                  <a:gd name="connsiteY9" fmla="*/ 186804 h 205878"/>
                  <a:gd name="connsiteX10" fmla="*/ 34960 w 38157"/>
                  <a:gd name="connsiteY10" fmla="*/ 186804 h 205878"/>
                  <a:gd name="connsiteX11" fmla="*/ 38138 w 38157"/>
                  <a:gd name="connsiteY11" fmla="*/ 204107 h 205878"/>
                  <a:gd name="connsiteX12" fmla="*/ 32488 w 38157"/>
                  <a:gd name="connsiteY12" fmla="*/ 205873 h 205878"/>
                  <a:gd name="connsiteX13" fmla="*/ 24719 w 38157"/>
                  <a:gd name="connsiteY13" fmla="*/ 204461 h 20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157" h="205878">
                    <a:moveTo>
                      <a:pt x="24719" y="204461"/>
                    </a:moveTo>
                    <a:cubicBezTo>
                      <a:pt x="19758" y="204779"/>
                      <a:pt x="14824" y="203542"/>
                      <a:pt x="10594" y="200929"/>
                    </a:cubicBezTo>
                    <a:cubicBezTo>
                      <a:pt x="6893" y="198351"/>
                      <a:pt x="4156" y="194643"/>
                      <a:pt x="2825" y="190335"/>
                    </a:cubicBezTo>
                    <a:cubicBezTo>
                      <a:pt x="791" y="184932"/>
                      <a:pt x="-170" y="179176"/>
                      <a:pt x="0" y="173384"/>
                    </a:cubicBezTo>
                    <a:lnTo>
                      <a:pt x="0" y="-6"/>
                    </a:lnTo>
                    <a:lnTo>
                      <a:pt x="23307" y="-6"/>
                    </a:lnTo>
                    <a:lnTo>
                      <a:pt x="23307" y="176563"/>
                    </a:lnTo>
                    <a:cubicBezTo>
                      <a:pt x="23045" y="179423"/>
                      <a:pt x="23794" y="182319"/>
                      <a:pt x="25426" y="184685"/>
                    </a:cubicBezTo>
                    <a:cubicBezTo>
                      <a:pt x="26598" y="185991"/>
                      <a:pt x="28258" y="186768"/>
                      <a:pt x="30016" y="186804"/>
                    </a:cubicBezTo>
                    <a:lnTo>
                      <a:pt x="32135" y="186804"/>
                    </a:lnTo>
                    <a:lnTo>
                      <a:pt x="34960" y="186804"/>
                    </a:lnTo>
                    <a:lnTo>
                      <a:pt x="38138" y="204107"/>
                    </a:lnTo>
                    <a:lnTo>
                      <a:pt x="32488" y="205873"/>
                    </a:lnTo>
                    <a:cubicBezTo>
                      <a:pt x="29843" y="205802"/>
                      <a:pt x="27223" y="205308"/>
                      <a:pt x="24719" y="2044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C670FEE-1D0E-4D16-A08F-123626DE4B5F}"/>
                  </a:ext>
                </a:extLst>
              </p:cNvPr>
              <p:cNvSpPr/>
              <p:nvPr/>
            </p:nvSpPr>
            <p:spPr>
              <a:xfrm>
                <a:off x="3154374" y="5458911"/>
                <a:ext cx="108931" cy="140663"/>
              </a:xfrm>
              <a:custGeom>
                <a:avLst/>
                <a:gdLst>
                  <a:gd name="connsiteX0" fmla="*/ 41816 w 108931"/>
                  <a:gd name="connsiteY0" fmla="*/ 140543 h 140664"/>
                  <a:gd name="connsiteX1" fmla="*/ 10034 w 108931"/>
                  <a:gd name="connsiteY1" fmla="*/ 127123 h 140664"/>
                  <a:gd name="connsiteX2" fmla="*/ 146 w 108931"/>
                  <a:gd name="connsiteY2" fmla="*/ 86866 h 140664"/>
                  <a:gd name="connsiteX3" fmla="*/ 146 w 108931"/>
                  <a:gd name="connsiteY3" fmla="*/ -6 h 140664"/>
                  <a:gd name="connsiteX4" fmla="*/ 23100 w 108931"/>
                  <a:gd name="connsiteY4" fmla="*/ -6 h 140664"/>
                  <a:gd name="connsiteX5" fmla="*/ 23100 w 108931"/>
                  <a:gd name="connsiteY5" fmla="*/ 84041 h 140664"/>
                  <a:gd name="connsiteX6" fmla="*/ 29103 w 108931"/>
                  <a:gd name="connsiteY6" fmla="*/ 111585 h 140664"/>
                  <a:gd name="connsiteX7" fmla="*/ 48879 w 108931"/>
                  <a:gd name="connsiteY7" fmla="*/ 120414 h 140664"/>
                  <a:gd name="connsiteX8" fmla="*/ 67595 w 108931"/>
                  <a:gd name="connsiteY8" fmla="*/ 114763 h 140664"/>
                  <a:gd name="connsiteX9" fmla="*/ 85958 w 108931"/>
                  <a:gd name="connsiteY9" fmla="*/ 97460 h 140664"/>
                  <a:gd name="connsiteX10" fmla="*/ 85958 w 108931"/>
                  <a:gd name="connsiteY10" fmla="*/ -6 h 140664"/>
                  <a:gd name="connsiteX11" fmla="*/ 108912 w 108931"/>
                  <a:gd name="connsiteY11" fmla="*/ -6 h 140664"/>
                  <a:gd name="connsiteX12" fmla="*/ 108912 w 108931"/>
                  <a:gd name="connsiteY12" fmla="*/ 137364 h 140664"/>
                  <a:gd name="connsiteX13" fmla="*/ 89843 w 108931"/>
                  <a:gd name="connsiteY13" fmla="*/ 137364 h 140664"/>
                  <a:gd name="connsiteX14" fmla="*/ 87724 w 108931"/>
                  <a:gd name="connsiteY14" fmla="*/ 115823 h 140664"/>
                  <a:gd name="connsiteX15" fmla="*/ 87724 w 108931"/>
                  <a:gd name="connsiteY15" fmla="*/ 115823 h 140664"/>
                  <a:gd name="connsiteX16" fmla="*/ 67595 w 108931"/>
                  <a:gd name="connsiteY16" fmla="*/ 133833 h 140664"/>
                  <a:gd name="connsiteX17" fmla="*/ 41816 w 108931"/>
                  <a:gd name="connsiteY17" fmla="*/ 140543 h 1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931" h="140664">
                    <a:moveTo>
                      <a:pt x="41816" y="140543"/>
                    </a:moveTo>
                    <a:cubicBezTo>
                      <a:pt x="29668" y="141496"/>
                      <a:pt x="17814" y="136517"/>
                      <a:pt x="10034" y="127123"/>
                    </a:cubicBezTo>
                    <a:cubicBezTo>
                      <a:pt x="2615" y="115081"/>
                      <a:pt x="-843" y="100991"/>
                      <a:pt x="146" y="86866"/>
                    </a:cubicBezTo>
                    <a:lnTo>
                      <a:pt x="146" y="-6"/>
                    </a:lnTo>
                    <a:lnTo>
                      <a:pt x="23100" y="-6"/>
                    </a:lnTo>
                    <a:lnTo>
                      <a:pt x="23100" y="84041"/>
                    </a:lnTo>
                    <a:cubicBezTo>
                      <a:pt x="22404" y="93610"/>
                      <a:pt x="24491" y="103181"/>
                      <a:pt x="29103" y="111585"/>
                    </a:cubicBezTo>
                    <a:cubicBezTo>
                      <a:pt x="33722" y="117765"/>
                      <a:pt x="41202" y="121084"/>
                      <a:pt x="48879" y="120414"/>
                    </a:cubicBezTo>
                    <a:cubicBezTo>
                      <a:pt x="55557" y="120555"/>
                      <a:pt x="62104" y="118577"/>
                      <a:pt x="67595" y="114763"/>
                    </a:cubicBezTo>
                    <a:cubicBezTo>
                      <a:pt x="74503" y="109890"/>
                      <a:pt x="80686" y="104063"/>
                      <a:pt x="85958" y="97460"/>
                    </a:cubicBezTo>
                    <a:lnTo>
                      <a:pt x="85958" y="-6"/>
                    </a:lnTo>
                    <a:lnTo>
                      <a:pt x="108912" y="-6"/>
                    </a:lnTo>
                    <a:lnTo>
                      <a:pt x="108912" y="137364"/>
                    </a:lnTo>
                    <a:lnTo>
                      <a:pt x="89843" y="137364"/>
                    </a:lnTo>
                    <a:lnTo>
                      <a:pt x="87724" y="115823"/>
                    </a:lnTo>
                    <a:lnTo>
                      <a:pt x="87724" y="115823"/>
                    </a:lnTo>
                    <a:cubicBezTo>
                      <a:pt x="81911" y="122745"/>
                      <a:pt x="75131" y="128819"/>
                      <a:pt x="67595" y="133833"/>
                    </a:cubicBezTo>
                    <a:cubicBezTo>
                      <a:pt x="59855" y="138565"/>
                      <a:pt x="50885" y="140896"/>
                      <a:pt x="41816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E9BE7BB4-AC23-47F8-A1BE-6542A170EB28}"/>
                  </a:ext>
                </a:extLst>
              </p:cNvPr>
              <p:cNvSpPr/>
              <p:nvPr/>
            </p:nvSpPr>
            <p:spPr>
              <a:xfrm>
                <a:off x="3301063" y="5454956"/>
                <a:ext cx="107771" cy="144518"/>
              </a:xfrm>
              <a:custGeom>
                <a:avLst/>
                <a:gdLst>
                  <a:gd name="connsiteX0" fmla="*/ 40266 w 107772"/>
                  <a:gd name="connsiteY0" fmla="*/ 144498 h 144518"/>
                  <a:gd name="connsiteX1" fmla="*/ 19784 w 107772"/>
                  <a:gd name="connsiteY1" fmla="*/ 139907 h 144518"/>
                  <a:gd name="connsiteX2" fmla="*/ 5306 w 107772"/>
                  <a:gd name="connsiteY2" fmla="*/ 126841 h 144518"/>
                  <a:gd name="connsiteX3" fmla="*/ 9 w 107772"/>
                  <a:gd name="connsiteY3" fmla="*/ 105652 h 144518"/>
                  <a:gd name="connsiteX4" fmla="*/ 20137 w 107772"/>
                  <a:gd name="connsiteY4" fmla="*/ 70339 h 144518"/>
                  <a:gd name="connsiteX5" fmla="*/ 84055 w 107772"/>
                  <a:gd name="connsiteY5" fmla="*/ 53741 h 144518"/>
                  <a:gd name="connsiteX6" fmla="*/ 81936 w 107772"/>
                  <a:gd name="connsiteY6" fmla="*/ 37144 h 144518"/>
                  <a:gd name="connsiteX7" fmla="*/ 73461 w 107772"/>
                  <a:gd name="connsiteY7" fmla="*/ 24431 h 144518"/>
                  <a:gd name="connsiteX8" fmla="*/ 56157 w 107772"/>
                  <a:gd name="connsiteY8" fmla="*/ 19840 h 144518"/>
                  <a:gd name="connsiteX9" fmla="*/ 33910 w 107772"/>
                  <a:gd name="connsiteY9" fmla="*/ 24078 h 144518"/>
                  <a:gd name="connsiteX10" fmla="*/ 15193 w 107772"/>
                  <a:gd name="connsiteY10" fmla="*/ 33966 h 144518"/>
                  <a:gd name="connsiteX11" fmla="*/ 6012 w 107772"/>
                  <a:gd name="connsiteY11" fmla="*/ 18074 h 144518"/>
                  <a:gd name="connsiteX12" fmla="*/ 20844 w 107772"/>
                  <a:gd name="connsiteY12" fmla="*/ 9599 h 144518"/>
                  <a:gd name="connsiteX13" fmla="*/ 39207 w 107772"/>
                  <a:gd name="connsiteY13" fmla="*/ 2890 h 144518"/>
                  <a:gd name="connsiteX14" fmla="*/ 60042 w 107772"/>
                  <a:gd name="connsiteY14" fmla="*/ 64 h 144518"/>
                  <a:gd name="connsiteX15" fmla="*/ 87233 w 107772"/>
                  <a:gd name="connsiteY15" fmla="*/ 7127 h 144518"/>
                  <a:gd name="connsiteX16" fmla="*/ 102771 w 107772"/>
                  <a:gd name="connsiteY16" fmla="*/ 26903 h 144518"/>
                  <a:gd name="connsiteX17" fmla="*/ 107715 w 107772"/>
                  <a:gd name="connsiteY17" fmla="*/ 56566 h 144518"/>
                  <a:gd name="connsiteX18" fmla="*/ 107715 w 107772"/>
                  <a:gd name="connsiteY18" fmla="*/ 140966 h 144518"/>
                  <a:gd name="connsiteX19" fmla="*/ 88646 w 107772"/>
                  <a:gd name="connsiteY19" fmla="*/ 140966 h 144518"/>
                  <a:gd name="connsiteX20" fmla="*/ 86527 w 107772"/>
                  <a:gd name="connsiteY20" fmla="*/ 124369 h 144518"/>
                  <a:gd name="connsiteX21" fmla="*/ 86527 w 107772"/>
                  <a:gd name="connsiteY21" fmla="*/ 124369 h 144518"/>
                  <a:gd name="connsiteX22" fmla="*/ 65692 w 107772"/>
                  <a:gd name="connsiteY22" fmla="*/ 138494 h 144518"/>
                  <a:gd name="connsiteX23" fmla="*/ 40266 w 107772"/>
                  <a:gd name="connsiteY23" fmla="*/ 144498 h 144518"/>
                  <a:gd name="connsiteX24" fmla="*/ 46976 w 107772"/>
                  <a:gd name="connsiteY24" fmla="*/ 125428 h 144518"/>
                  <a:gd name="connsiteX25" fmla="*/ 65692 w 107772"/>
                  <a:gd name="connsiteY25" fmla="*/ 120837 h 144518"/>
                  <a:gd name="connsiteX26" fmla="*/ 84055 w 107772"/>
                  <a:gd name="connsiteY26" fmla="*/ 107771 h 144518"/>
                  <a:gd name="connsiteX27" fmla="*/ 84055 w 107772"/>
                  <a:gd name="connsiteY27" fmla="*/ 70692 h 144518"/>
                  <a:gd name="connsiteX28" fmla="*/ 48741 w 107772"/>
                  <a:gd name="connsiteY28" fmla="*/ 77755 h 144518"/>
                  <a:gd name="connsiteX29" fmla="*/ 29672 w 107772"/>
                  <a:gd name="connsiteY29" fmla="*/ 88702 h 144518"/>
                  <a:gd name="connsiteX30" fmla="*/ 24022 w 107772"/>
                  <a:gd name="connsiteY30" fmla="*/ 104240 h 144518"/>
                  <a:gd name="connsiteX31" fmla="*/ 30731 w 107772"/>
                  <a:gd name="connsiteY31" fmla="*/ 120484 h 144518"/>
                  <a:gd name="connsiteX32" fmla="*/ 46976 w 107772"/>
                  <a:gd name="connsiteY32" fmla="*/ 125428 h 14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7772" h="144518">
                    <a:moveTo>
                      <a:pt x="40266" y="144498"/>
                    </a:moveTo>
                    <a:cubicBezTo>
                      <a:pt x="33168" y="144639"/>
                      <a:pt x="26137" y="143085"/>
                      <a:pt x="19784" y="139907"/>
                    </a:cubicBezTo>
                    <a:cubicBezTo>
                      <a:pt x="13827" y="137011"/>
                      <a:pt x="8809" y="132455"/>
                      <a:pt x="5306" y="126841"/>
                    </a:cubicBezTo>
                    <a:cubicBezTo>
                      <a:pt x="1654" y="120378"/>
                      <a:pt x="-175" y="113068"/>
                      <a:pt x="9" y="105652"/>
                    </a:cubicBezTo>
                    <a:cubicBezTo>
                      <a:pt x="-549" y="90997"/>
                      <a:pt x="7251" y="77331"/>
                      <a:pt x="20137" y="70339"/>
                    </a:cubicBezTo>
                    <a:cubicBezTo>
                      <a:pt x="40164" y="60698"/>
                      <a:pt x="61875" y="55083"/>
                      <a:pt x="84055" y="53741"/>
                    </a:cubicBezTo>
                    <a:cubicBezTo>
                      <a:pt x="84066" y="48126"/>
                      <a:pt x="83356" y="42547"/>
                      <a:pt x="81936" y="37144"/>
                    </a:cubicBezTo>
                    <a:cubicBezTo>
                      <a:pt x="80524" y="32129"/>
                      <a:pt x="77557" y="27680"/>
                      <a:pt x="73461" y="24431"/>
                    </a:cubicBezTo>
                    <a:cubicBezTo>
                      <a:pt x="68355" y="21041"/>
                      <a:pt x="62274" y="19416"/>
                      <a:pt x="56157" y="19840"/>
                    </a:cubicBezTo>
                    <a:cubicBezTo>
                      <a:pt x="48537" y="19805"/>
                      <a:pt x="40983" y="21253"/>
                      <a:pt x="33910" y="24078"/>
                    </a:cubicBezTo>
                    <a:cubicBezTo>
                      <a:pt x="27348" y="26726"/>
                      <a:pt x="21077" y="30046"/>
                      <a:pt x="15193" y="33966"/>
                    </a:cubicBezTo>
                    <a:lnTo>
                      <a:pt x="6012" y="18074"/>
                    </a:lnTo>
                    <a:cubicBezTo>
                      <a:pt x="10776" y="14931"/>
                      <a:pt x="15730" y="12106"/>
                      <a:pt x="20844" y="9599"/>
                    </a:cubicBezTo>
                    <a:cubicBezTo>
                      <a:pt x="26713" y="6739"/>
                      <a:pt x="32868" y="4479"/>
                      <a:pt x="39207" y="2890"/>
                    </a:cubicBezTo>
                    <a:cubicBezTo>
                      <a:pt x="45962" y="877"/>
                      <a:pt x="52993" y="-77"/>
                      <a:pt x="60042" y="64"/>
                    </a:cubicBezTo>
                    <a:cubicBezTo>
                      <a:pt x="69622" y="-465"/>
                      <a:pt x="79129" y="2007"/>
                      <a:pt x="87233" y="7127"/>
                    </a:cubicBezTo>
                    <a:cubicBezTo>
                      <a:pt x="94427" y="11859"/>
                      <a:pt x="99883" y="18781"/>
                      <a:pt x="102771" y="26903"/>
                    </a:cubicBezTo>
                    <a:cubicBezTo>
                      <a:pt x="106352" y="36367"/>
                      <a:pt x="108033" y="46466"/>
                      <a:pt x="107715" y="56566"/>
                    </a:cubicBezTo>
                    <a:lnTo>
                      <a:pt x="107715" y="140966"/>
                    </a:lnTo>
                    <a:lnTo>
                      <a:pt x="88646" y="140966"/>
                    </a:lnTo>
                    <a:lnTo>
                      <a:pt x="86527" y="124369"/>
                    </a:lnTo>
                    <a:lnTo>
                      <a:pt x="86527" y="124369"/>
                    </a:lnTo>
                    <a:cubicBezTo>
                      <a:pt x="80125" y="129842"/>
                      <a:pt x="73136" y="134574"/>
                      <a:pt x="65692" y="138494"/>
                    </a:cubicBezTo>
                    <a:cubicBezTo>
                      <a:pt x="57874" y="142661"/>
                      <a:pt x="49116" y="144709"/>
                      <a:pt x="40266" y="144498"/>
                    </a:cubicBezTo>
                    <a:close/>
                    <a:moveTo>
                      <a:pt x="46976" y="125428"/>
                    </a:moveTo>
                    <a:cubicBezTo>
                      <a:pt x="53505" y="125534"/>
                      <a:pt x="59954" y="123945"/>
                      <a:pt x="65692" y="120837"/>
                    </a:cubicBezTo>
                    <a:cubicBezTo>
                      <a:pt x="72342" y="117270"/>
                      <a:pt x="78511" y="112892"/>
                      <a:pt x="84055" y="107771"/>
                    </a:cubicBezTo>
                    <a:lnTo>
                      <a:pt x="84055" y="70692"/>
                    </a:lnTo>
                    <a:cubicBezTo>
                      <a:pt x="72091" y="71963"/>
                      <a:pt x="60271" y="74329"/>
                      <a:pt x="48741" y="77755"/>
                    </a:cubicBezTo>
                    <a:cubicBezTo>
                      <a:pt x="41559" y="79732"/>
                      <a:pt x="34994" y="83475"/>
                      <a:pt x="29672" y="88702"/>
                    </a:cubicBezTo>
                    <a:cubicBezTo>
                      <a:pt x="26010" y="93045"/>
                      <a:pt x="24008" y="98554"/>
                      <a:pt x="24022" y="104240"/>
                    </a:cubicBezTo>
                    <a:cubicBezTo>
                      <a:pt x="23542" y="110419"/>
                      <a:pt x="26031" y="116458"/>
                      <a:pt x="30731" y="120484"/>
                    </a:cubicBezTo>
                    <a:cubicBezTo>
                      <a:pt x="35541" y="123698"/>
                      <a:pt x="41191" y="125428"/>
                      <a:pt x="46976" y="1254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A84E3789-EA38-4C83-9271-1DB80DDFDB20}"/>
                  </a:ext>
                </a:extLst>
              </p:cNvPr>
              <p:cNvSpPr/>
              <p:nvPr/>
            </p:nvSpPr>
            <p:spPr>
              <a:xfrm>
                <a:off x="3432103" y="5419694"/>
                <a:ext cx="85105" cy="180849"/>
              </a:xfrm>
              <a:custGeom>
                <a:avLst/>
                <a:gdLst>
                  <a:gd name="connsiteX0" fmla="*/ 59308 w 85106"/>
                  <a:gd name="connsiteY0" fmla="*/ 179741 h 180850"/>
                  <a:gd name="connsiteX1" fmla="*/ 28938 w 85106"/>
                  <a:gd name="connsiteY1" fmla="*/ 167028 h 180850"/>
                  <a:gd name="connsiteX2" fmla="*/ 20109 w 85106"/>
                  <a:gd name="connsiteY2" fmla="*/ 133833 h 180850"/>
                  <a:gd name="connsiteX3" fmla="*/ 20109 w 85106"/>
                  <a:gd name="connsiteY3" fmla="*/ 58262 h 180850"/>
                  <a:gd name="connsiteX4" fmla="*/ -19 w 85106"/>
                  <a:gd name="connsiteY4" fmla="*/ 58262 h 180850"/>
                  <a:gd name="connsiteX5" fmla="*/ -19 w 85106"/>
                  <a:gd name="connsiteY5" fmla="*/ 40605 h 180850"/>
                  <a:gd name="connsiteX6" fmla="*/ 21522 w 85106"/>
                  <a:gd name="connsiteY6" fmla="*/ 40605 h 180850"/>
                  <a:gd name="connsiteX7" fmla="*/ 24347 w 85106"/>
                  <a:gd name="connsiteY7" fmla="*/ -6 h 180850"/>
                  <a:gd name="connsiteX8" fmla="*/ 43770 w 85106"/>
                  <a:gd name="connsiteY8" fmla="*/ -6 h 180850"/>
                  <a:gd name="connsiteX9" fmla="*/ 43770 w 85106"/>
                  <a:gd name="connsiteY9" fmla="*/ 40605 h 180850"/>
                  <a:gd name="connsiteX10" fmla="*/ 81202 w 85106"/>
                  <a:gd name="connsiteY10" fmla="*/ 40605 h 180850"/>
                  <a:gd name="connsiteX11" fmla="*/ 81202 w 85106"/>
                  <a:gd name="connsiteY11" fmla="*/ 59674 h 180850"/>
                  <a:gd name="connsiteX12" fmla="*/ 43416 w 85106"/>
                  <a:gd name="connsiteY12" fmla="*/ 59674 h 180850"/>
                  <a:gd name="connsiteX13" fmla="*/ 43416 w 85106"/>
                  <a:gd name="connsiteY13" fmla="*/ 135952 h 180850"/>
                  <a:gd name="connsiteX14" fmla="*/ 48007 w 85106"/>
                  <a:gd name="connsiteY14" fmla="*/ 155374 h 180850"/>
                  <a:gd name="connsiteX15" fmla="*/ 64605 w 85106"/>
                  <a:gd name="connsiteY15" fmla="*/ 162437 h 180850"/>
                  <a:gd name="connsiteX16" fmla="*/ 72374 w 85106"/>
                  <a:gd name="connsiteY16" fmla="*/ 162437 h 180850"/>
                  <a:gd name="connsiteX17" fmla="*/ 80143 w 85106"/>
                  <a:gd name="connsiteY17" fmla="*/ 159612 h 180850"/>
                  <a:gd name="connsiteX18" fmla="*/ 85087 w 85106"/>
                  <a:gd name="connsiteY18" fmla="*/ 176562 h 180850"/>
                  <a:gd name="connsiteX19" fmla="*/ 72727 w 85106"/>
                  <a:gd name="connsiteY19" fmla="*/ 180800 h 180850"/>
                  <a:gd name="connsiteX20" fmla="*/ 59308 w 85106"/>
                  <a:gd name="connsiteY20" fmla="*/ 179741 h 18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106" h="180850">
                    <a:moveTo>
                      <a:pt x="59308" y="179741"/>
                    </a:moveTo>
                    <a:cubicBezTo>
                      <a:pt x="47707" y="180765"/>
                      <a:pt x="36347" y="175998"/>
                      <a:pt x="28938" y="167028"/>
                    </a:cubicBezTo>
                    <a:cubicBezTo>
                      <a:pt x="22578" y="157175"/>
                      <a:pt x="19488" y="145557"/>
                      <a:pt x="20109" y="133833"/>
                    </a:cubicBezTo>
                    <a:lnTo>
                      <a:pt x="20109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416" y="59674"/>
                    </a:lnTo>
                    <a:lnTo>
                      <a:pt x="43416" y="135952"/>
                    </a:lnTo>
                    <a:cubicBezTo>
                      <a:pt x="43212" y="142732"/>
                      <a:pt x="44797" y="149406"/>
                      <a:pt x="48007" y="155374"/>
                    </a:cubicBezTo>
                    <a:cubicBezTo>
                      <a:pt x="52005" y="160353"/>
                      <a:pt x="58238" y="163002"/>
                      <a:pt x="64605" y="162437"/>
                    </a:cubicBezTo>
                    <a:lnTo>
                      <a:pt x="72374" y="162437"/>
                    </a:lnTo>
                    <a:cubicBezTo>
                      <a:pt x="75082" y="161872"/>
                      <a:pt x="77699" y="160919"/>
                      <a:pt x="80143" y="159612"/>
                    </a:cubicBezTo>
                    <a:lnTo>
                      <a:pt x="85087" y="176562"/>
                    </a:lnTo>
                    <a:cubicBezTo>
                      <a:pt x="81124" y="178399"/>
                      <a:pt x="76982" y="179812"/>
                      <a:pt x="72727" y="180800"/>
                    </a:cubicBezTo>
                    <a:cubicBezTo>
                      <a:pt x="68228" y="180977"/>
                      <a:pt x="63722" y="180624"/>
                      <a:pt x="59308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AF9F052-18A8-45E1-8B07-AE916BB9AE8E}"/>
                  </a:ext>
                </a:extLst>
              </p:cNvPr>
              <p:cNvSpPr/>
              <p:nvPr/>
            </p:nvSpPr>
            <p:spPr>
              <a:xfrm>
                <a:off x="3540158" y="5400257"/>
                <a:ext cx="31151" cy="196003"/>
              </a:xfrm>
              <a:custGeom>
                <a:avLst/>
                <a:gdLst>
                  <a:gd name="connsiteX0" fmla="*/ 15524 w 31152"/>
                  <a:gd name="connsiteY0" fmla="*/ 30377 h 196004"/>
                  <a:gd name="connsiteX1" fmla="*/ 4224 w 31152"/>
                  <a:gd name="connsiteY1" fmla="*/ 26140 h 196004"/>
                  <a:gd name="connsiteX2" fmla="*/ 4224 w 31152"/>
                  <a:gd name="connsiteY2" fmla="*/ 4245 h 196004"/>
                  <a:gd name="connsiteX3" fmla="*/ 15524 w 31152"/>
                  <a:gd name="connsiteY3" fmla="*/ 8 h 196004"/>
                  <a:gd name="connsiteX4" fmla="*/ 26471 w 31152"/>
                  <a:gd name="connsiteY4" fmla="*/ 4245 h 196004"/>
                  <a:gd name="connsiteX5" fmla="*/ 26895 w 31152"/>
                  <a:gd name="connsiteY5" fmla="*/ 25716 h 196004"/>
                  <a:gd name="connsiteX6" fmla="*/ 26471 w 31152"/>
                  <a:gd name="connsiteY6" fmla="*/ 26140 h 196004"/>
                  <a:gd name="connsiteX7" fmla="*/ 15524 w 31152"/>
                  <a:gd name="connsiteY7" fmla="*/ 30377 h 196004"/>
                  <a:gd name="connsiteX8" fmla="*/ 3517 w 31152"/>
                  <a:gd name="connsiteY8" fmla="*/ 195998 h 196004"/>
                  <a:gd name="connsiteX9" fmla="*/ 3517 w 31152"/>
                  <a:gd name="connsiteY9" fmla="*/ 58628 h 196004"/>
                  <a:gd name="connsiteX10" fmla="*/ 26824 w 31152"/>
                  <a:gd name="connsiteY10" fmla="*/ 58628 h 196004"/>
                  <a:gd name="connsiteX11" fmla="*/ 26824 w 31152"/>
                  <a:gd name="connsiteY11" fmla="*/ 195998 h 19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52" h="196004">
                    <a:moveTo>
                      <a:pt x="15524" y="30377"/>
                    </a:moveTo>
                    <a:cubicBezTo>
                      <a:pt x="11339" y="30554"/>
                      <a:pt x="7264" y="29000"/>
                      <a:pt x="4224" y="26140"/>
                    </a:cubicBezTo>
                    <a:cubicBezTo>
                      <a:pt x="-1434" y="19925"/>
                      <a:pt x="-1434" y="10461"/>
                      <a:pt x="4224" y="4245"/>
                    </a:cubicBezTo>
                    <a:cubicBezTo>
                      <a:pt x="7264" y="1385"/>
                      <a:pt x="11339" y="-169"/>
                      <a:pt x="15524" y="8"/>
                    </a:cubicBezTo>
                    <a:cubicBezTo>
                      <a:pt x="19592" y="-98"/>
                      <a:pt x="23537" y="1420"/>
                      <a:pt x="26471" y="4245"/>
                    </a:cubicBezTo>
                    <a:cubicBezTo>
                      <a:pt x="32517" y="10072"/>
                      <a:pt x="32708" y="19677"/>
                      <a:pt x="26895" y="25716"/>
                    </a:cubicBezTo>
                    <a:cubicBezTo>
                      <a:pt x="26757" y="25857"/>
                      <a:pt x="26616" y="25999"/>
                      <a:pt x="26471" y="26140"/>
                    </a:cubicBezTo>
                    <a:cubicBezTo>
                      <a:pt x="23537" y="28965"/>
                      <a:pt x="19592" y="30483"/>
                      <a:pt x="15524" y="30377"/>
                    </a:cubicBezTo>
                    <a:close/>
                    <a:moveTo>
                      <a:pt x="3517" y="195998"/>
                    </a:moveTo>
                    <a:lnTo>
                      <a:pt x="3517" y="58628"/>
                    </a:lnTo>
                    <a:lnTo>
                      <a:pt x="26824" y="58628"/>
                    </a:lnTo>
                    <a:lnTo>
                      <a:pt x="26824" y="19599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6663072-D738-40FE-9DD3-DCF892170F85}"/>
                  </a:ext>
                </a:extLst>
              </p:cNvPr>
              <p:cNvSpPr/>
              <p:nvPr/>
            </p:nvSpPr>
            <p:spPr>
              <a:xfrm>
                <a:off x="3603035" y="5455372"/>
                <a:ext cx="127105" cy="144081"/>
              </a:xfrm>
              <a:custGeom>
                <a:avLst/>
                <a:gdLst>
                  <a:gd name="connsiteX0" fmla="*/ 63534 w 127106"/>
                  <a:gd name="connsiteY0" fmla="*/ 144075 h 144082"/>
                  <a:gd name="connsiteX1" fmla="*/ 32458 w 127106"/>
                  <a:gd name="connsiteY1" fmla="*/ 135600 h 144082"/>
                  <a:gd name="connsiteX2" fmla="*/ 8797 w 127106"/>
                  <a:gd name="connsiteY2" fmla="*/ 111233 h 144082"/>
                  <a:gd name="connsiteX3" fmla="*/ 8797 w 127106"/>
                  <a:gd name="connsiteY3" fmla="*/ 33190 h 144082"/>
                  <a:gd name="connsiteX4" fmla="*/ 32458 w 127106"/>
                  <a:gd name="connsiteY4" fmla="*/ 8471 h 144082"/>
                  <a:gd name="connsiteX5" fmla="*/ 63534 w 127106"/>
                  <a:gd name="connsiteY5" fmla="*/ -5 h 144082"/>
                  <a:gd name="connsiteX6" fmla="*/ 94963 w 127106"/>
                  <a:gd name="connsiteY6" fmla="*/ 8471 h 144082"/>
                  <a:gd name="connsiteX7" fmla="*/ 118270 w 127106"/>
                  <a:gd name="connsiteY7" fmla="*/ 33190 h 144082"/>
                  <a:gd name="connsiteX8" fmla="*/ 118270 w 127106"/>
                  <a:gd name="connsiteY8" fmla="*/ 111233 h 144082"/>
                  <a:gd name="connsiteX9" fmla="*/ 94963 w 127106"/>
                  <a:gd name="connsiteY9" fmla="*/ 135600 h 144082"/>
                  <a:gd name="connsiteX10" fmla="*/ 63534 w 127106"/>
                  <a:gd name="connsiteY10" fmla="*/ 144075 h 144082"/>
                  <a:gd name="connsiteX11" fmla="*/ 63534 w 127106"/>
                  <a:gd name="connsiteY11" fmla="*/ 125006 h 144082"/>
                  <a:gd name="connsiteX12" fmla="*/ 84369 w 127106"/>
                  <a:gd name="connsiteY12" fmla="*/ 118296 h 144082"/>
                  <a:gd name="connsiteX13" fmla="*/ 98141 w 127106"/>
                  <a:gd name="connsiteY13" fmla="*/ 99933 h 144082"/>
                  <a:gd name="connsiteX14" fmla="*/ 103085 w 127106"/>
                  <a:gd name="connsiteY14" fmla="*/ 72389 h 144082"/>
                  <a:gd name="connsiteX15" fmla="*/ 98141 w 127106"/>
                  <a:gd name="connsiteY15" fmla="*/ 44490 h 144082"/>
                  <a:gd name="connsiteX16" fmla="*/ 84369 w 127106"/>
                  <a:gd name="connsiteY16" fmla="*/ 26127 h 144082"/>
                  <a:gd name="connsiteX17" fmla="*/ 42699 w 127106"/>
                  <a:gd name="connsiteY17" fmla="*/ 26127 h 144082"/>
                  <a:gd name="connsiteX18" fmla="*/ 28926 w 127106"/>
                  <a:gd name="connsiteY18" fmla="*/ 44490 h 144082"/>
                  <a:gd name="connsiteX19" fmla="*/ 23982 w 127106"/>
                  <a:gd name="connsiteY19" fmla="*/ 72389 h 144082"/>
                  <a:gd name="connsiteX20" fmla="*/ 28926 w 127106"/>
                  <a:gd name="connsiteY20" fmla="*/ 99933 h 144082"/>
                  <a:gd name="connsiteX21" fmla="*/ 42699 w 127106"/>
                  <a:gd name="connsiteY21" fmla="*/ 118296 h 144082"/>
                  <a:gd name="connsiteX22" fmla="*/ 63534 w 127106"/>
                  <a:gd name="connsiteY22" fmla="*/ 125006 h 1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106" h="144082">
                    <a:moveTo>
                      <a:pt x="63534" y="144075"/>
                    </a:moveTo>
                    <a:cubicBezTo>
                      <a:pt x="52594" y="144146"/>
                      <a:pt x="41844" y="141215"/>
                      <a:pt x="32458" y="135600"/>
                    </a:cubicBezTo>
                    <a:cubicBezTo>
                      <a:pt x="22485" y="129808"/>
                      <a:pt x="14299" y="121368"/>
                      <a:pt x="8797" y="111233"/>
                    </a:cubicBezTo>
                    <a:cubicBezTo>
                      <a:pt x="-2958" y="86549"/>
                      <a:pt x="-2958" y="57874"/>
                      <a:pt x="8797" y="33190"/>
                    </a:cubicBezTo>
                    <a:cubicBezTo>
                      <a:pt x="14292" y="22949"/>
                      <a:pt x="22471" y="14403"/>
                      <a:pt x="32458" y="8471"/>
                    </a:cubicBezTo>
                    <a:cubicBezTo>
                      <a:pt x="41844" y="2856"/>
                      <a:pt x="52594" y="-76"/>
                      <a:pt x="63534" y="-5"/>
                    </a:cubicBezTo>
                    <a:cubicBezTo>
                      <a:pt x="74587" y="-76"/>
                      <a:pt x="85453" y="2856"/>
                      <a:pt x="94963" y="8471"/>
                    </a:cubicBezTo>
                    <a:cubicBezTo>
                      <a:pt x="104766" y="14509"/>
                      <a:pt x="112803" y="23055"/>
                      <a:pt x="118270" y="33190"/>
                    </a:cubicBezTo>
                    <a:cubicBezTo>
                      <a:pt x="130026" y="57874"/>
                      <a:pt x="130026" y="86549"/>
                      <a:pt x="118270" y="111233"/>
                    </a:cubicBezTo>
                    <a:cubicBezTo>
                      <a:pt x="112793" y="121262"/>
                      <a:pt x="104752" y="129667"/>
                      <a:pt x="94963" y="135600"/>
                    </a:cubicBezTo>
                    <a:cubicBezTo>
                      <a:pt x="85453" y="141215"/>
                      <a:pt x="74587" y="144146"/>
                      <a:pt x="63534" y="144075"/>
                    </a:cubicBezTo>
                    <a:close/>
                    <a:moveTo>
                      <a:pt x="63534" y="125006"/>
                    </a:moveTo>
                    <a:cubicBezTo>
                      <a:pt x="71013" y="125041"/>
                      <a:pt x="78309" y="122675"/>
                      <a:pt x="84369" y="118296"/>
                    </a:cubicBezTo>
                    <a:cubicBezTo>
                      <a:pt x="90616" y="113599"/>
                      <a:pt x="95394" y="107243"/>
                      <a:pt x="98141" y="99933"/>
                    </a:cubicBezTo>
                    <a:cubicBezTo>
                      <a:pt x="101531" y="91140"/>
                      <a:pt x="103209" y="81817"/>
                      <a:pt x="103085" y="72389"/>
                    </a:cubicBezTo>
                    <a:cubicBezTo>
                      <a:pt x="103212" y="62854"/>
                      <a:pt x="101535" y="53389"/>
                      <a:pt x="98141" y="44490"/>
                    </a:cubicBezTo>
                    <a:cubicBezTo>
                      <a:pt x="95394" y="37180"/>
                      <a:pt x="90616" y="30824"/>
                      <a:pt x="84369" y="26127"/>
                    </a:cubicBezTo>
                    <a:cubicBezTo>
                      <a:pt x="71960" y="17052"/>
                      <a:pt x="55108" y="17052"/>
                      <a:pt x="42699" y="26127"/>
                    </a:cubicBezTo>
                    <a:cubicBezTo>
                      <a:pt x="36452" y="30824"/>
                      <a:pt x="31674" y="37180"/>
                      <a:pt x="28926" y="44490"/>
                    </a:cubicBezTo>
                    <a:cubicBezTo>
                      <a:pt x="25533" y="53389"/>
                      <a:pt x="23855" y="62854"/>
                      <a:pt x="23982" y="72389"/>
                    </a:cubicBezTo>
                    <a:cubicBezTo>
                      <a:pt x="23859" y="81817"/>
                      <a:pt x="25536" y="91140"/>
                      <a:pt x="28926" y="99933"/>
                    </a:cubicBezTo>
                    <a:cubicBezTo>
                      <a:pt x="31674" y="107243"/>
                      <a:pt x="36452" y="113599"/>
                      <a:pt x="42699" y="118296"/>
                    </a:cubicBezTo>
                    <a:cubicBezTo>
                      <a:pt x="48758" y="122675"/>
                      <a:pt x="56054" y="125041"/>
                      <a:pt x="63534" y="1250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BA2487F-CEE9-4CBF-B923-B8B2E4354096}"/>
                  </a:ext>
                </a:extLst>
              </p:cNvPr>
              <p:cNvSpPr/>
              <p:nvPr/>
            </p:nvSpPr>
            <p:spPr>
              <a:xfrm>
                <a:off x="3766176" y="5455199"/>
                <a:ext cx="108890" cy="141089"/>
              </a:xfrm>
              <a:custGeom>
                <a:avLst/>
                <a:gdLst>
                  <a:gd name="connsiteX0" fmla="*/ -19 w 108890"/>
                  <a:gd name="connsiteY0" fmla="*/ 141084 h 141089"/>
                  <a:gd name="connsiteX1" fmla="*/ -19 w 108890"/>
                  <a:gd name="connsiteY1" fmla="*/ 3714 h 141089"/>
                  <a:gd name="connsiteX2" fmla="*/ 19050 w 108890"/>
                  <a:gd name="connsiteY2" fmla="*/ 3714 h 141089"/>
                  <a:gd name="connsiteX3" fmla="*/ 20816 w 108890"/>
                  <a:gd name="connsiteY3" fmla="*/ 23489 h 141089"/>
                  <a:gd name="connsiteX4" fmla="*/ 20816 w 108890"/>
                  <a:gd name="connsiteY4" fmla="*/ 23489 h 141089"/>
                  <a:gd name="connsiteX5" fmla="*/ 41651 w 108890"/>
                  <a:gd name="connsiteY5" fmla="*/ 6892 h 141089"/>
                  <a:gd name="connsiteX6" fmla="*/ 66723 w 108890"/>
                  <a:gd name="connsiteY6" fmla="*/ 182 h 141089"/>
                  <a:gd name="connsiteX7" fmla="*/ 98506 w 108890"/>
                  <a:gd name="connsiteY7" fmla="*/ 13955 h 141089"/>
                  <a:gd name="connsiteX8" fmla="*/ 108747 w 108890"/>
                  <a:gd name="connsiteY8" fmla="*/ 53859 h 141089"/>
                  <a:gd name="connsiteX9" fmla="*/ 108747 w 108890"/>
                  <a:gd name="connsiteY9" fmla="*/ 141084 h 141089"/>
                  <a:gd name="connsiteX10" fmla="*/ 85440 w 108890"/>
                  <a:gd name="connsiteY10" fmla="*/ 141084 h 141089"/>
                  <a:gd name="connsiteX11" fmla="*/ 85440 w 108890"/>
                  <a:gd name="connsiteY11" fmla="*/ 57038 h 141089"/>
                  <a:gd name="connsiteX12" fmla="*/ 79436 w 108890"/>
                  <a:gd name="connsiteY12" fmla="*/ 29140 h 141089"/>
                  <a:gd name="connsiteX13" fmla="*/ 59308 w 108890"/>
                  <a:gd name="connsiteY13" fmla="*/ 20311 h 141089"/>
                  <a:gd name="connsiteX14" fmla="*/ 40591 w 108890"/>
                  <a:gd name="connsiteY14" fmla="*/ 25608 h 141089"/>
                  <a:gd name="connsiteX15" fmla="*/ 21875 w 108890"/>
                  <a:gd name="connsiteY15" fmla="*/ 41499 h 141089"/>
                  <a:gd name="connsiteX16" fmla="*/ 21875 w 108890"/>
                  <a:gd name="connsiteY16" fmla="*/ 141084 h 14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890" h="141089">
                    <a:moveTo>
                      <a:pt x="-19" y="141084"/>
                    </a:moveTo>
                    <a:lnTo>
                      <a:pt x="-19" y="3714"/>
                    </a:lnTo>
                    <a:lnTo>
                      <a:pt x="19050" y="3714"/>
                    </a:lnTo>
                    <a:lnTo>
                      <a:pt x="20816" y="23489"/>
                    </a:lnTo>
                    <a:lnTo>
                      <a:pt x="20816" y="23489"/>
                    </a:lnTo>
                    <a:cubicBezTo>
                      <a:pt x="27010" y="17062"/>
                      <a:pt x="34012" y="11483"/>
                      <a:pt x="41651" y="6892"/>
                    </a:cubicBezTo>
                    <a:cubicBezTo>
                      <a:pt x="49254" y="2442"/>
                      <a:pt x="57916" y="112"/>
                      <a:pt x="66723" y="182"/>
                    </a:cubicBezTo>
                    <a:cubicBezTo>
                      <a:pt x="78995" y="-1089"/>
                      <a:pt x="91044" y="4138"/>
                      <a:pt x="98506" y="13955"/>
                    </a:cubicBezTo>
                    <a:cubicBezTo>
                      <a:pt x="106021" y="25855"/>
                      <a:pt x="109601" y="39804"/>
                      <a:pt x="108747" y="53859"/>
                    </a:cubicBezTo>
                    <a:lnTo>
                      <a:pt x="108747" y="141084"/>
                    </a:lnTo>
                    <a:lnTo>
                      <a:pt x="85440" y="141084"/>
                    </a:lnTo>
                    <a:lnTo>
                      <a:pt x="85440" y="57038"/>
                    </a:lnTo>
                    <a:cubicBezTo>
                      <a:pt x="86181" y="47362"/>
                      <a:pt x="84098" y="37650"/>
                      <a:pt x="79436" y="29140"/>
                    </a:cubicBezTo>
                    <a:cubicBezTo>
                      <a:pt x="74662" y="22960"/>
                      <a:pt x="67080" y="19640"/>
                      <a:pt x="59308" y="20311"/>
                    </a:cubicBezTo>
                    <a:cubicBezTo>
                      <a:pt x="52697" y="20276"/>
                      <a:pt x="46210" y="22112"/>
                      <a:pt x="40591" y="25608"/>
                    </a:cubicBezTo>
                    <a:cubicBezTo>
                      <a:pt x="33790" y="30199"/>
                      <a:pt x="27515" y="35531"/>
                      <a:pt x="21875" y="41499"/>
                    </a:cubicBezTo>
                    <a:lnTo>
                      <a:pt x="21875" y="14108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026E7C3E-0C51-4027-9344-3320EBAF45E9}"/>
              </a:ext>
            </a:extLst>
          </p:cNvPr>
          <p:cNvSpPr txBox="1"/>
          <p:nvPr/>
        </p:nvSpPr>
        <p:spPr>
          <a:xfrm>
            <a:off x="1747796" y="981522"/>
            <a:ext cx="3403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Defect analysis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E2E1C4F-753E-4CED-97EF-FDF47DF3AF81}"/>
              </a:ext>
            </a:extLst>
          </p:cNvPr>
          <p:cNvSpPr txBox="1"/>
          <p:nvPr/>
        </p:nvSpPr>
        <p:spPr>
          <a:xfrm>
            <a:off x="7036467" y="981522"/>
            <a:ext cx="3438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Visual analytics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1DCB4C4-00A9-4A52-9D3C-570E4685791A}"/>
              </a:ext>
            </a:extLst>
          </p:cNvPr>
          <p:cNvSpPr txBox="1"/>
          <p:nvPr/>
        </p:nvSpPr>
        <p:spPr>
          <a:xfrm>
            <a:off x="5844152" y="3182569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+mn-lt"/>
              </a:rPr>
              <a:t>+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5F85114-D39B-47E7-90F2-D846E82E5AA7}"/>
              </a:ext>
            </a:extLst>
          </p:cNvPr>
          <p:cNvGrpSpPr/>
          <p:nvPr/>
        </p:nvGrpSpPr>
        <p:grpSpPr>
          <a:xfrm>
            <a:off x="7681763" y="2520393"/>
            <a:ext cx="2148168" cy="2108100"/>
            <a:chOff x="7706914" y="1724687"/>
            <a:chExt cx="967931" cy="949879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2A9B376-ECB7-488E-84BC-2B998A267178}"/>
                </a:ext>
              </a:extLst>
            </p:cNvPr>
            <p:cNvSpPr/>
            <p:nvPr/>
          </p:nvSpPr>
          <p:spPr>
            <a:xfrm>
              <a:off x="7706914" y="1724687"/>
              <a:ext cx="455961" cy="949879"/>
            </a:xfrm>
            <a:custGeom>
              <a:avLst/>
              <a:gdLst>
                <a:gd name="connsiteX0" fmla="*/ -92 w 455961"/>
                <a:gd name="connsiteY0" fmla="*/ 598576 h 949879"/>
                <a:gd name="connsiteX1" fmla="*/ 47533 w 455961"/>
                <a:gd name="connsiteY1" fmla="*/ 486562 h 949879"/>
                <a:gd name="connsiteX2" fmla="*/ 98491 w 455961"/>
                <a:gd name="connsiteY2" fmla="*/ 281488 h 949879"/>
                <a:gd name="connsiteX3" fmla="*/ 109445 w 455961"/>
                <a:gd name="connsiteY3" fmla="*/ 275488 h 949879"/>
                <a:gd name="connsiteX4" fmla="*/ 192503 w 455961"/>
                <a:gd name="connsiteY4" fmla="*/ 121849 h 949879"/>
                <a:gd name="connsiteX5" fmla="*/ 195932 w 455961"/>
                <a:gd name="connsiteY5" fmla="*/ 120897 h 949879"/>
                <a:gd name="connsiteX6" fmla="*/ 334378 w 455961"/>
                <a:gd name="connsiteY6" fmla="*/ -308 h 949879"/>
                <a:gd name="connsiteX7" fmla="*/ 455869 w 455961"/>
                <a:gd name="connsiteY7" fmla="*/ 129564 h 949879"/>
                <a:gd name="connsiteX8" fmla="*/ 455869 w 455961"/>
                <a:gd name="connsiteY8" fmla="*/ 852512 h 949879"/>
                <a:gd name="connsiteX9" fmla="*/ 357371 w 455961"/>
                <a:gd name="connsiteY9" fmla="*/ 949277 h 949879"/>
                <a:gd name="connsiteX10" fmla="*/ 265369 w 455961"/>
                <a:gd name="connsiteY10" fmla="*/ 881754 h 949879"/>
                <a:gd name="connsiteX11" fmla="*/ 95043 w 455961"/>
                <a:gd name="connsiteY11" fmla="*/ 773055 h 949879"/>
                <a:gd name="connsiteX12" fmla="*/ 94967 w 455961"/>
                <a:gd name="connsiteY12" fmla="*/ 772693 h 949879"/>
                <a:gd name="connsiteX13" fmla="*/ 91633 w 455961"/>
                <a:gd name="connsiteY13" fmla="*/ 741736 h 949879"/>
                <a:gd name="connsiteX14" fmla="*/ 91633 w 455961"/>
                <a:gd name="connsiteY14" fmla="*/ 740498 h 949879"/>
                <a:gd name="connsiteX15" fmla="*/ 479 w 455961"/>
                <a:gd name="connsiteY15" fmla="*/ 598385 h 94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961" h="949879">
                  <a:moveTo>
                    <a:pt x="-92" y="598576"/>
                  </a:moveTo>
                  <a:cubicBezTo>
                    <a:pt x="-81" y="556323"/>
                    <a:pt x="17111" y="515889"/>
                    <a:pt x="47533" y="486562"/>
                  </a:cubicBezTo>
                  <a:cubicBezTo>
                    <a:pt x="5048" y="415848"/>
                    <a:pt x="27849" y="324094"/>
                    <a:pt x="98491" y="281488"/>
                  </a:cubicBezTo>
                  <a:cubicBezTo>
                    <a:pt x="102016" y="279393"/>
                    <a:pt x="105730" y="277393"/>
                    <a:pt x="109445" y="275488"/>
                  </a:cubicBezTo>
                  <a:cubicBezTo>
                    <a:pt x="90147" y="210146"/>
                    <a:pt x="127266" y="141490"/>
                    <a:pt x="192503" y="121849"/>
                  </a:cubicBezTo>
                  <a:lnTo>
                    <a:pt x="195932" y="120897"/>
                  </a:lnTo>
                  <a:cubicBezTo>
                    <a:pt x="200695" y="49193"/>
                    <a:pt x="262674" y="-5071"/>
                    <a:pt x="334378" y="-308"/>
                  </a:cubicBezTo>
                  <a:cubicBezTo>
                    <a:pt x="402758" y="4225"/>
                    <a:pt x="455898" y="61033"/>
                    <a:pt x="455869" y="129564"/>
                  </a:cubicBezTo>
                  <a:lnTo>
                    <a:pt x="455869" y="852512"/>
                  </a:lnTo>
                  <a:cubicBezTo>
                    <a:pt x="455393" y="906433"/>
                    <a:pt x="411292" y="949753"/>
                    <a:pt x="357371" y="949277"/>
                  </a:cubicBezTo>
                  <a:cubicBezTo>
                    <a:pt x="315376" y="948896"/>
                    <a:pt x="278323" y="921711"/>
                    <a:pt x="265369" y="881754"/>
                  </a:cubicBezTo>
                  <a:cubicBezTo>
                    <a:pt x="188322" y="898766"/>
                    <a:pt x="112065" y="850102"/>
                    <a:pt x="95043" y="773055"/>
                  </a:cubicBezTo>
                  <a:cubicBezTo>
                    <a:pt x="95015" y="772931"/>
                    <a:pt x="94996" y="772816"/>
                    <a:pt x="94967" y="772693"/>
                  </a:cubicBezTo>
                  <a:cubicBezTo>
                    <a:pt x="92767" y="762520"/>
                    <a:pt x="91652" y="752147"/>
                    <a:pt x="91633" y="741736"/>
                  </a:cubicBezTo>
                  <a:lnTo>
                    <a:pt x="91633" y="740498"/>
                  </a:lnTo>
                  <a:cubicBezTo>
                    <a:pt x="36077" y="715019"/>
                    <a:pt x="466" y="659507"/>
                    <a:pt x="479" y="59838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4FB596C-C6C0-4965-9131-5D5D257C61ED}"/>
                </a:ext>
              </a:extLst>
            </p:cNvPr>
            <p:cNvSpPr/>
            <p:nvPr/>
          </p:nvSpPr>
          <p:spPr>
            <a:xfrm>
              <a:off x="8213359" y="1739599"/>
              <a:ext cx="461486" cy="921162"/>
            </a:xfrm>
            <a:custGeom>
              <a:avLst/>
              <a:gdLst>
                <a:gd name="connsiteX0" fmla="*/ 389004 w 461486"/>
                <a:gd name="connsiteY0" fmla="*/ 506321 h 921162"/>
                <a:gd name="connsiteX1" fmla="*/ 389004 w 461486"/>
                <a:gd name="connsiteY1" fmla="*/ 411071 h 921162"/>
                <a:gd name="connsiteX2" fmla="*/ 460727 w 461486"/>
                <a:gd name="connsiteY2" fmla="*/ 328394 h 921162"/>
                <a:gd name="connsiteX3" fmla="*/ 417865 w 461486"/>
                <a:gd name="connsiteY3" fmla="*/ 225048 h 921162"/>
                <a:gd name="connsiteX4" fmla="*/ 308041 w 461486"/>
                <a:gd name="connsiteY4" fmla="*/ 219047 h 921162"/>
                <a:gd name="connsiteX5" fmla="*/ 241366 w 461486"/>
                <a:gd name="connsiteY5" fmla="*/ 152848 h 921162"/>
                <a:gd name="connsiteX6" fmla="*/ 232794 w 461486"/>
                <a:gd name="connsiteY6" fmla="*/ 42549 h 921162"/>
                <a:gd name="connsiteX7" fmla="*/ 129067 w 461486"/>
                <a:gd name="connsiteY7" fmla="*/ -599 h 921162"/>
                <a:gd name="connsiteX8" fmla="*/ 45628 w 461486"/>
                <a:gd name="connsiteY8" fmla="*/ 71790 h 921162"/>
                <a:gd name="connsiteX9" fmla="*/ -92 w 461486"/>
                <a:gd name="connsiteY9" fmla="*/ 69124 h 921162"/>
                <a:gd name="connsiteX10" fmla="*/ -92 w 461486"/>
                <a:gd name="connsiteY10" fmla="*/ 292675 h 921162"/>
                <a:gd name="connsiteX11" fmla="*/ 166938 w 461486"/>
                <a:gd name="connsiteY11" fmla="*/ 461296 h 921162"/>
                <a:gd name="connsiteX12" fmla="*/ 63535 w 461486"/>
                <a:gd name="connsiteY12" fmla="*/ 615478 h 921162"/>
                <a:gd name="connsiteX13" fmla="*/ -92 w 461486"/>
                <a:gd name="connsiteY13" fmla="*/ 628051 h 921162"/>
                <a:gd name="connsiteX14" fmla="*/ -92 w 461486"/>
                <a:gd name="connsiteY14" fmla="*/ 851697 h 921162"/>
                <a:gd name="connsiteX15" fmla="*/ 48199 w 461486"/>
                <a:gd name="connsiteY15" fmla="*/ 848840 h 921162"/>
                <a:gd name="connsiteX16" fmla="*/ 130876 w 461486"/>
                <a:gd name="connsiteY16" fmla="*/ 920564 h 921162"/>
                <a:gd name="connsiteX17" fmla="*/ 234223 w 461486"/>
                <a:gd name="connsiteY17" fmla="*/ 877796 h 921162"/>
                <a:gd name="connsiteX18" fmla="*/ 241938 w 461486"/>
                <a:gd name="connsiteY18" fmla="*/ 768640 h 921162"/>
                <a:gd name="connsiteX19" fmla="*/ 308041 w 461486"/>
                <a:gd name="connsiteY19" fmla="*/ 701965 h 921162"/>
                <a:gd name="connsiteX20" fmla="*/ 418341 w 461486"/>
                <a:gd name="connsiteY20" fmla="*/ 694154 h 921162"/>
                <a:gd name="connsiteX21" fmla="*/ 461394 w 461486"/>
                <a:gd name="connsiteY21" fmla="*/ 589951 h 92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1486" h="921162">
                  <a:moveTo>
                    <a:pt x="389004" y="506321"/>
                  </a:moveTo>
                  <a:cubicBezTo>
                    <a:pt x="392814" y="474688"/>
                    <a:pt x="392814" y="442704"/>
                    <a:pt x="389004" y="411071"/>
                  </a:cubicBezTo>
                  <a:lnTo>
                    <a:pt x="460727" y="328394"/>
                  </a:lnTo>
                  <a:lnTo>
                    <a:pt x="417865" y="225048"/>
                  </a:lnTo>
                  <a:lnTo>
                    <a:pt x="308041" y="219047"/>
                  </a:lnTo>
                  <a:cubicBezTo>
                    <a:pt x="288753" y="194206"/>
                    <a:pt x="266341" y="171956"/>
                    <a:pt x="241366" y="152848"/>
                  </a:cubicBezTo>
                  <a:lnTo>
                    <a:pt x="232794" y="42549"/>
                  </a:lnTo>
                  <a:lnTo>
                    <a:pt x="129067" y="-599"/>
                  </a:lnTo>
                  <a:lnTo>
                    <a:pt x="45628" y="71790"/>
                  </a:lnTo>
                  <a:cubicBezTo>
                    <a:pt x="30388" y="70171"/>
                    <a:pt x="15148" y="69219"/>
                    <a:pt x="-92" y="69124"/>
                  </a:cubicBezTo>
                  <a:lnTo>
                    <a:pt x="-92" y="292675"/>
                  </a:lnTo>
                  <a:cubicBezTo>
                    <a:pt x="92595" y="293113"/>
                    <a:pt x="167376" y="368609"/>
                    <a:pt x="166938" y="461296"/>
                  </a:cubicBezTo>
                  <a:cubicBezTo>
                    <a:pt x="166624" y="528810"/>
                    <a:pt x="125876" y="589560"/>
                    <a:pt x="63535" y="615478"/>
                  </a:cubicBezTo>
                  <a:cubicBezTo>
                    <a:pt x="43351" y="623803"/>
                    <a:pt x="21739" y="628070"/>
                    <a:pt x="-92" y="628051"/>
                  </a:cubicBezTo>
                  <a:lnTo>
                    <a:pt x="-92" y="851697"/>
                  </a:lnTo>
                  <a:cubicBezTo>
                    <a:pt x="16052" y="851840"/>
                    <a:pt x="32188" y="850888"/>
                    <a:pt x="48199" y="848840"/>
                  </a:cubicBezTo>
                  <a:lnTo>
                    <a:pt x="130876" y="920564"/>
                  </a:lnTo>
                  <a:lnTo>
                    <a:pt x="234223" y="877796"/>
                  </a:lnTo>
                  <a:lnTo>
                    <a:pt x="241938" y="768640"/>
                  </a:lnTo>
                  <a:cubicBezTo>
                    <a:pt x="266770" y="749380"/>
                    <a:pt x="288991" y="726968"/>
                    <a:pt x="308041" y="701965"/>
                  </a:cubicBezTo>
                  <a:lnTo>
                    <a:pt x="418341" y="694154"/>
                  </a:lnTo>
                  <a:lnTo>
                    <a:pt x="461394" y="58995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5657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7A29CE3-9521-48C2-A2D9-09F760D1853F}"/>
              </a:ext>
            </a:extLst>
          </p:cNvPr>
          <p:cNvGrpSpPr/>
          <p:nvPr/>
        </p:nvGrpSpPr>
        <p:grpSpPr>
          <a:xfrm>
            <a:off x="3937347" y="2122487"/>
            <a:ext cx="4705451" cy="2903911"/>
            <a:chOff x="2790458" y="1236461"/>
            <a:chExt cx="7209366" cy="444917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0FB73A-FF1B-4E6D-B0B7-63B088DEE26C}"/>
                </a:ext>
              </a:extLst>
            </p:cNvPr>
            <p:cNvSpPr/>
            <p:nvPr/>
          </p:nvSpPr>
          <p:spPr>
            <a:xfrm>
              <a:off x="4456558" y="1788767"/>
              <a:ext cx="1641027" cy="1641028"/>
            </a:xfrm>
            <a:custGeom>
              <a:avLst/>
              <a:gdLst>
                <a:gd name="connsiteX0" fmla="*/ -19 w 1641027"/>
                <a:gd name="connsiteY0" fmla="*/ 1641022 h 1641027"/>
                <a:gd name="connsiteX1" fmla="*/ 1641008 w 1641027"/>
                <a:gd name="connsiteY1" fmla="*/ 1641022 h 1641027"/>
                <a:gd name="connsiteX2" fmla="*/ 1641008 w 1641027"/>
                <a:gd name="connsiteY2" fmla="*/ -6 h 1641027"/>
                <a:gd name="connsiteX3" fmla="*/ -19 w 1641027"/>
                <a:gd name="connsiteY3" fmla="*/ 1641022 h 164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27" h="1641027">
                  <a:moveTo>
                    <a:pt x="-19" y="1641022"/>
                  </a:moveTo>
                  <a:lnTo>
                    <a:pt x="1641008" y="1641022"/>
                  </a:lnTo>
                  <a:lnTo>
                    <a:pt x="1641008" y="-6"/>
                  </a:lnTo>
                  <a:cubicBezTo>
                    <a:pt x="734774" y="188"/>
                    <a:pt x="175" y="734787"/>
                    <a:pt x="-19" y="1641022"/>
                  </a:cubicBezTo>
                  <a:close/>
                </a:path>
              </a:pathLst>
            </a:custGeom>
            <a:solidFill>
              <a:srgbClr val="ACDFE8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F7C2CD5-40E5-4647-8429-D57BE2F3C1F0}"/>
                </a:ext>
              </a:extLst>
            </p:cNvPr>
            <p:cNvSpPr/>
            <p:nvPr/>
          </p:nvSpPr>
          <p:spPr>
            <a:xfrm>
              <a:off x="4456558" y="3429794"/>
              <a:ext cx="1641027" cy="1641028"/>
            </a:xfrm>
            <a:custGeom>
              <a:avLst/>
              <a:gdLst>
                <a:gd name="connsiteX0" fmla="*/ 1641008 w 1641027"/>
                <a:gd name="connsiteY0" fmla="*/ 1641021 h 1641027"/>
                <a:gd name="connsiteX1" fmla="*/ 1641008 w 1641027"/>
                <a:gd name="connsiteY1" fmla="*/ -6 h 1641027"/>
                <a:gd name="connsiteX2" fmla="*/ -19 w 1641027"/>
                <a:gd name="connsiteY2" fmla="*/ -6 h 1641027"/>
                <a:gd name="connsiteX3" fmla="*/ 1641008 w 1641027"/>
                <a:gd name="connsiteY3" fmla="*/ 1641021 h 164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27" h="1641027">
                  <a:moveTo>
                    <a:pt x="1641008" y="1641021"/>
                  </a:moveTo>
                  <a:lnTo>
                    <a:pt x="1641008" y="-6"/>
                  </a:lnTo>
                  <a:lnTo>
                    <a:pt x="-19" y="-6"/>
                  </a:lnTo>
                  <a:cubicBezTo>
                    <a:pt x="-19" y="906309"/>
                    <a:pt x="734693" y="1641021"/>
                    <a:pt x="1641008" y="1641021"/>
                  </a:cubicBezTo>
                  <a:close/>
                </a:path>
              </a:pathLst>
            </a:custGeom>
            <a:solidFill>
              <a:srgbClr val="FCCDB7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5C20A8-2B5C-4F61-B9C0-7B1681B54512}"/>
                </a:ext>
              </a:extLst>
            </p:cNvPr>
            <p:cNvSpPr/>
            <p:nvPr/>
          </p:nvSpPr>
          <p:spPr>
            <a:xfrm>
              <a:off x="6097587" y="3429794"/>
              <a:ext cx="1641028" cy="1641028"/>
            </a:xfrm>
            <a:custGeom>
              <a:avLst/>
              <a:gdLst>
                <a:gd name="connsiteX0" fmla="*/ 1641009 w 1641028"/>
                <a:gd name="connsiteY0" fmla="*/ -6 h 1641027"/>
                <a:gd name="connsiteX1" fmla="*/ -19 w 1641028"/>
                <a:gd name="connsiteY1" fmla="*/ -6 h 1641027"/>
                <a:gd name="connsiteX2" fmla="*/ -19 w 1641028"/>
                <a:gd name="connsiteY2" fmla="*/ 1641021 h 1641027"/>
                <a:gd name="connsiteX3" fmla="*/ 1641009 w 1641028"/>
                <a:gd name="connsiteY3" fmla="*/ -6 h 164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28" h="1641027">
                  <a:moveTo>
                    <a:pt x="1641009" y="-6"/>
                  </a:moveTo>
                  <a:lnTo>
                    <a:pt x="-19" y="-6"/>
                  </a:lnTo>
                  <a:lnTo>
                    <a:pt x="-19" y="1641021"/>
                  </a:lnTo>
                  <a:cubicBezTo>
                    <a:pt x="906307" y="1641021"/>
                    <a:pt x="1641009" y="906309"/>
                    <a:pt x="1641009" y="-6"/>
                  </a:cubicBezTo>
                  <a:close/>
                </a:path>
              </a:pathLst>
            </a:custGeom>
            <a:solidFill>
              <a:srgbClr val="FCF6B6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5D5B301-8C8D-4981-BAD8-D256B4952DD1}"/>
                </a:ext>
              </a:extLst>
            </p:cNvPr>
            <p:cNvSpPr/>
            <p:nvPr/>
          </p:nvSpPr>
          <p:spPr>
            <a:xfrm>
              <a:off x="6097587" y="1788767"/>
              <a:ext cx="1641028" cy="1641028"/>
            </a:xfrm>
            <a:custGeom>
              <a:avLst/>
              <a:gdLst>
                <a:gd name="connsiteX0" fmla="*/ -19 w 1641028"/>
                <a:gd name="connsiteY0" fmla="*/ -6 h 1641027"/>
                <a:gd name="connsiteX1" fmla="*/ -19 w 1641028"/>
                <a:gd name="connsiteY1" fmla="*/ 1641022 h 1641027"/>
                <a:gd name="connsiteX2" fmla="*/ 1641009 w 1641028"/>
                <a:gd name="connsiteY2" fmla="*/ 1641022 h 1641027"/>
                <a:gd name="connsiteX3" fmla="*/ -19 w 1641028"/>
                <a:gd name="connsiteY3" fmla="*/ -6 h 164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28" h="1641027">
                  <a:moveTo>
                    <a:pt x="-19" y="-6"/>
                  </a:moveTo>
                  <a:lnTo>
                    <a:pt x="-19" y="1641022"/>
                  </a:lnTo>
                  <a:lnTo>
                    <a:pt x="1641009" y="1641022"/>
                  </a:lnTo>
                  <a:cubicBezTo>
                    <a:pt x="1640797" y="734787"/>
                    <a:pt x="906201" y="188"/>
                    <a:pt x="-19" y="-6"/>
                  </a:cubicBezTo>
                  <a:close/>
                </a:path>
              </a:pathLst>
            </a:custGeom>
            <a:solidFill>
              <a:srgbClr val="CCAACB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E75C12C-8CE2-428B-85E3-F26A0A86EEFC}"/>
                </a:ext>
              </a:extLst>
            </p:cNvPr>
            <p:cNvSpPr/>
            <p:nvPr/>
          </p:nvSpPr>
          <p:spPr>
            <a:xfrm>
              <a:off x="5167070" y="2707983"/>
              <a:ext cx="152200" cy="185396"/>
            </a:xfrm>
            <a:custGeom>
              <a:avLst/>
              <a:gdLst>
                <a:gd name="connsiteX0" fmla="*/ -19 w 152201"/>
                <a:gd name="connsiteY0" fmla="*/ 185391 h 185396"/>
                <a:gd name="connsiteX1" fmla="*/ 62839 w 152201"/>
                <a:gd name="connsiteY1" fmla="*/ -6 h 185396"/>
                <a:gd name="connsiteX2" fmla="*/ 89324 w 152201"/>
                <a:gd name="connsiteY2" fmla="*/ -6 h 185396"/>
                <a:gd name="connsiteX3" fmla="*/ 152183 w 152201"/>
                <a:gd name="connsiteY3" fmla="*/ 185391 h 185396"/>
                <a:gd name="connsiteX4" fmla="*/ 126757 w 152201"/>
                <a:gd name="connsiteY4" fmla="*/ 185391 h 185396"/>
                <a:gd name="connsiteX5" fmla="*/ 94621 w 152201"/>
                <a:gd name="connsiteY5" fmla="*/ 81922 h 185396"/>
                <a:gd name="connsiteX6" fmla="*/ 85087 w 152201"/>
                <a:gd name="connsiteY6" fmla="*/ 50846 h 185396"/>
                <a:gd name="connsiteX7" fmla="*/ 75905 w 152201"/>
                <a:gd name="connsiteY7" fmla="*/ 19417 h 185396"/>
                <a:gd name="connsiteX8" fmla="*/ 75905 w 152201"/>
                <a:gd name="connsiteY8" fmla="*/ 19417 h 185396"/>
                <a:gd name="connsiteX9" fmla="*/ 67077 w 152201"/>
                <a:gd name="connsiteY9" fmla="*/ 50846 h 185396"/>
                <a:gd name="connsiteX10" fmla="*/ 57542 w 152201"/>
                <a:gd name="connsiteY10" fmla="*/ 81922 h 185396"/>
                <a:gd name="connsiteX11" fmla="*/ 25053 w 152201"/>
                <a:gd name="connsiteY11" fmla="*/ 185391 h 185396"/>
                <a:gd name="connsiteX12" fmla="*/ 32822 w 152201"/>
                <a:gd name="connsiteY12" fmla="*/ 128889 h 185396"/>
                <a:gd name="connsiteX13" fmla="*/ 32822 w 152201"/>
                <a:gd name="connsiteY13" fmla="*/ 109820 h 185396"/>
                <a:gd name="connsiteX14" fmla="*/ 118281 w 152201"/>
                <a:gd name="connsiteY14" fmla="*/ 109820 h 185396"/>
                <a:gd name="connsiteX15" fmla="*/ 118281 w 152201"/>
                <a:gd name="connsiteY15" fmla="*/ 128889 h 18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201" h="185396">
                  <a:moveTo>
                    <a:pt x="-19" y="185391"/>
                  </a:moveTo>
                  <a:lnTo>
                    <a:pt x="62839" y="-6"/>
                  </a:lnTo>
                  <a:lnTo>
                    <a:pt x="89324" y="-6"/>
                  </a:lnTo>
                  <a:lnTo>
                    <a:pt x="152183" y="185391"/>
                  </a:lnTo>
                  <a:lnTo>
                    <a:pt x="126757" y="185391"/>
                  </a:lnTo>
                  <a:lnTo>
                    <a:pt x="94621" y="81922"/>
                  </a:lnTo>
                  <a:cubicBezTo>
                    <a:pt x="91443" y="71328"/>
                    <a:pt x="87912" y="61087"/>
                    <a:pt x="85087" y="50846"/>
                  </a:cubicBezTo>
                  <a:cubicBezTo>
                    <a:pt x="82262" y="40605"/>
                    <a:pt x="79083" y="30011"/>
                    <a:pt x="75905" y="19417"/>
                  </a:cubicBezTo>
                  <a:lnTo>
                    <a:pt x="75905" y="19417"/>
                  </a:lnTo>
                  <a:cubicBezTo>
                    <a:pt x="73080" y="30011"/>
                    <a:pt x="70255" y="40605"/>
                    <a:pt x="67077" y="50846"/>
                  </a:cubicBezTo>
                  <a:cubicBezTo>
                    <a:pt x="63898" y="61087"/>
                    <a:pt x="61073" y="71328"/>
                    <a:pt x="57542" y="81922"/>
                  </a:cubicBezTo>
                  <a:lnTo>
                    <a:pt x="25053" y="185391"/>
                  </a:lnTo>
                  <a:close/>
                  <a:moveTo>
                    <a:pt x="32822" y="128889"/>
                  </a:moveTo>
                  <a:lnTo>
                    <a:pt x="32822" y="109820"/>
                  </a:lnTo>
                  <a:lnTo>
                    <a:pt x="118281" y="109820"/>
                  </a:lnTo>
                  <a:lnTo>
                    <a:pt x="118281" y="128889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3F2C893-67D1-44D1-998F-A688A6380FEA}"/>
                </a:ext>
              </a:extLst>
            </p:cNvPr>
            <p:cNvSpPr/>
            <p:nvPr/>
          </p:nvSpPr>
          <p:spPr>
            <a:xfrm>
              <a:off x="5332988" y="2753973"/>
              <a:ext cx="108470" cy="144359"/>
            </a:xfrm>
            <a:custGeom>
              <a:avLst/>
              <a:gdLst>
                <a:gd name="connsiteX0" fmla="*/ 64309 w 108470"/>
                <a:gd name="connsiteY0" fmla="*/ 144345 h 144359"/>
                <a:gd name="connsiteX1" fmla="*/ 31467 w 108470"/>
                <a:gd name="connsiteY1" fmla="*/ 135870 h 144359"/>
                <a:gd name="connsiteX2" fmla="*/ 8513 w 108470"/>
                <a:gd name="connsiteY2" fmla="*/ 111151 h 144359"/>
                <a:gd name="connsiteX3" fmla="*/ 38 w 108470"/>
                <a:gd name="connsiteY3" fmla="*/ 72659 h 144359"/>
                <a:gd name="connsiteX4" fmla="*/ 9220 w 108470"/>
                <a:gd name="connsiteY4" fmla="*/ 33107 h 144359"/>
                <a:gd name="connsiteX5" fmla="*/ 33586 w 108470"/>
                <a:gd name="connsiteY5" fmla="*/ 8741 h 144359"/>
                <a:gd name="connsiteX6" fmla="*/ 66075 w 108470"/>
                <a:gd name="connsiteY6" fmla="*/ 265 h 144359"/>
                <a:gd name="connsiteX7" fmla="*/ 89029 w 108470"/>
                <a:gd name="connsiteY7" fmla="*/ 3091 h 144359"/>
                <a:gd name="connsiteX8" fmla="*/ 105979 w 108470"/>
                <a:gd name="connsiteY8" fmla="*/ 14391 h 144359"/>
                <a:gd name="connsiteX9" fmla="*/ 94326 w 108470"/>
                <a:gd name="connsiteY9" fmla="*/ 29223 h 144359"/>
                <a:gd name="connsiteX10" fmla="*/ 81966 w 108470"/>
                <a:gd name="connsiteY10" fmla="*/ 20747 h 144359"/>
                <a:gd name="connsiteX11" fmla="*/ 66428 w 108470"/>
                <a:gd name="connsiteY11" fmla="*/ 17569 h 144359"/>
                <a:gd name="connsiteX12" fmla="*/ 44533 w 108470"/>
                <a:gd name="connsiteY12" fmla="*/ 24279 h 144359"/>
                <a:gd name="connsiteX13" fmla="*/ 29348 w 108470"/>
                <a:gd name="connsiteY13" fmla="*/ 42995 h 144359"/>
                <a:gd name="connsiteX14" fmla="*/ 23698 w 108470"/>
                <a:gd name="connsiteY14" fmla="*/ 70893 h 144359"/>
                <a:gd name="connsiteX15" fmla="*/ 28995 w 108470"/>
                <a:gd name="connsiteY15" fmla="*/ 98084 h 144359"/>
                <a:gd name="connsiteX16" fmla="*/ 43827 w 108470"/>
                <a:gd name="connsiteY16" fmla="*/ 116448 h 144359"/>
                <a:gd name="connsiteX17" fmla="*/ 66075 w 108470"/>
                <a:gd name="connsiteY17" fmla="*/ 123157 h 144359"/>
                <a:gd name="connsiteX18" fmla="*/ 84085 w 108470"/>
                <a:gd name="connsiteY18" fmla="*/ 119273 h 144359"/>
                <a:gd name="connsiteX19" fmla="*/ 98210 w 108470"/>
                <a:gd name="connsiteY19" fmla="*/ 110444 h 144359"/>
                <a:gd name="connsiteX20" fmla="*/ 108451 w 108470"/>
                <a:gd name="connsiteY20" fmla="*/ 124923 h 144359"/>
                <a:gd name="connsiteX21" fmla="*/ 87616 w 108470"/>
                <a:gd name="connsiteY21" fmla="*/ 137989 h 144359"/>
                <a:gd name="connsiteX22" fmla="*/ 64309 w 108470"/>
                <a:gd name="connsiteY22" fmla="*/ 14434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8470" h="144359">
                  <a:moveTo>
                    <a:pt x="64309" y="144345"/>
                  </a:moveTo>
                  <a:cubicBezTo>
                    <a:pt x="52797" y="144529"/>
                    <a:pt x="41451" y="141602"/>
                    <a:pt x="31467" y="135870"/>
                  </a:cubicBezTo>
                  <a:cubicBezTo>
                    <a:pt x="21682" y="129902"/>
                    <a:pt x="13740" y="121349"/>
                    <a:pt x="8513" y="111151"/>
                  </a:cubicBezTo>
                  <a:cubicBezTo>
                    <a:pt x="2584" y="99204"/>
                    <a:pt x="-325" y="85990"/>
                    <a:pt x="38" y="72659"/>
                  </a:cubicBezTo>
                  <a:cubicBezTo>
                    <a:pt x="-495" y="58890"/>
                    <a:pt x="2676" y="45230"/>
                    <a:pt x="9220" y="33107"/>
                  </a:cubicBezTo>
                  <a:cubicBezTo>
                    <a:pt x="14884" y="22852"/>
                    <a:pt x="23331" y="14405"/>
                    <a:pt x="33586" y="8741"/>
                  </a:cubicBezTo>
                  <a:cubicBezTo>
                    <a:pt x="43481" y="3101"/>
                    <a:pt x="54686" y="177"/>
                    <a:pt x="66075" y="265"/>
                  </a:cubicBezTo>
                  <a:cubicBezTo>
                    <a:pt x="73840" y="-533"/>
                    <a:pt x="81687" y="435"/>
                    <a:pt x="89029" y="3091"/>
                  </a:cubicBezTo>
                  <a:cubicBezTo>
                    <a:pt x="95120" y="6149"/>
                    <a:pt x="100813" y="9945"/>
                    <a:pt x="105979" y="14391"/>
                  </a:cubicBezTo>
                  <a:lnTo>
                    <a:pt x="94326" y="29223"/>
                  </a:lnTo>
                  <a:cubicBezTo>
                    <a:pt x="90611" y="25847"/>
                    <a:pt x="86454" y="22997"/>
                    <a:pt x="81966" y="20747"/>
                  </a:cubicBezTo>
                  <a:cubicBezTo>
                    <a:pt x="77096" y="18523"/>
                    <a:pt x="71781" y="17439"/>
                    <a:pt x="66428" y="17569"/>
                  </a:cubicBezTo>
                  <a:cubicBezTo>
                    <a:pt x="58588" y="17311"/>
                    <a:pt x="50883" y="19674"/>
                    <a:pt x="44533" y="24279"/>
                  </a:cubicBezTo>
                  <a:cubicBezTo>
                    <a:pt x="37767" y="28916"/>
                    <a:pt x="32492" y="35417"/>
                    <a:pt x="29348" y="42995"/>
                  </a:cubicBezTo>
                  <a:cubicBezTo>
                    <a:pt x="25344" y="51735"/>
                    <a:pt x="23412" y="61284"/>
                    <a:pt x="23698" y="70893"/>
                  </a:cubicBezTo>
                  <a:cubicBezTo>
                    <a:pt x="23511" y="80230"/>
                    <a:pt x="25316" y="89500"/>
                    <a:pt x="28995" y="98084"/>
                  </a:cubicBezTo>
                  <a:cubicBezTo>
                    <a:pt x="32029" y="105529"/>
                    <a:pt x="37188" y="111913"/>
                    <a:pt x="43827" y="116448"/>
                  </a:cubicBezTo>
                  <a:cubicBezTo>
                    <a:pt x="50353" y="120964"/>
                    <a:pt x="58140" y="123313"/>
                    <a:pt x="66075" y="123157"/>
                  </a:cubicBezTo>
                  <a:cubicBezTo>
                    <a:pt x="72301" y="123298"/>
                    <a:pt x="78470" y="121967"/>
                    <a:pt x="84085" y="119273"/>
                  </a:cubicBezTo>
                  <a:cubicBezTo>
                    <a:pt x="89159" y="116963"/>
                    <a:pt x="93909" y="113993"/>
                    <a:pt x="98210" y="110444"/>
                  </a:cubicBezTo>
                  <a:lnTo>
                    <a:pt x="108451" y="124923"/>
                  </a:lnTo>
                  <a:cubicBezTo>
                    <a:pt x="102324" y="130464"/>
                    <a:pt x="95272" y="134885"/>
                    <a:pt x="87616" y="137989"/>
                  </a:cubicBezTo>
                  <a:cubicBezTo>
                    <a:pt x="80306" y="141531"/>
                    <a:pt x="72403" y="143685"/>
                    <a:pt x="64309" y="144345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BA622F0-CD4A-422A-ADAC-1CD01819AE03}"/>
                </a:ext>
              </a:extLst>
            </p:cNvPr>
            <p:cNvSpPr/>
            <p:nvPr/>
          </p:nvSpPr>
          <p:spPr>
            <a:xfrm>
              <a:off x="5452759" y="2716458"/>
              <a:ext cx="85459" cy="182036"/>
            </a:xfrm>
            <a:custGeom>
              <a:avLst/>
              <a:gdLst>
                <a:gd name="connsiteX0" fmla="*/ 59661 w 85459"/>
                <a:gd name="connsiteY0" fmla="*/ 181860 h 182035"/>
                <a:gd name="connsiteX1" fmla="*/ 28938 w 85459"/>
                <a:gd name="connsiteY1" fmla="*/ 169147 h 182035"/>
                <a:gd name="connsiteX2" fmla="*/ 20462 w 85459"/>
                <a:gd name="connsiteY2" fmla="*/ 133833 h 182035"/>
                <a:gd name="connsiteX3" fmla="*/ 20462 w 85459"/>
                <a:gd name="connsiteY3" fmla="*/ 58615 h 182035"/>
                <a:gd name="connsiteX4" fmla="*/ -19 w 85459"/>
                <a:gd name="connsiteY4" fmla="*/ 58615 h 182035"/>
                <a:gd name="connsiteX5" fmla="*/ -19 w 85459"/>
                <a:gd name="connsiteY5" fmla="*/ 40605 h 182035"/>
                <a:gd name="connsiteX6" fmla="*/ 21522 w 85459"/>
                <a:gd name="connsiteY6" fmla="*/ 40605 h 182035"/>
                <a:gd name="connsiteX7" fmla="*/ 24347 w 85459"/>
                <a:gd name="connsiteY7" fmla="*/ -6 h 182035"/>
                <a:gd name="connsiteX8" fmla="*/ 43769 w 85459"/>
                <a:gd name="connsiteY8" fmla="*/ -6 h 182035"/>
                <a:gd name="connsiteX9" fmla="*/ 43769 w 85459"/>
                <a:gd name="connsiteY9" fmla="*/ 40605 h 182035"/>
                <a:gd name="connsiteX10" fmla="*/ 81202 w 85459"/>
                <a:gd name="connsiteY10" fmla="*/ 40605 h 182035"/>
                <a:gd name="connsiteX11" fmla="*/ 81202 w 85459"/>
                <a:gd name="connsiteY11" fmla="*/ 59674 h 182035"/>
                <a:gd name="connsiteX12" fmla="*/ 43769 w 85459"/>
                <a:gd name="connsiteY12" fmla="*/ 59674 h 182035"/>
                <a:gd name="connsiteX13" fmla="*/ 43769 w 85459"/>
                <a:gd name="connsiteY13" fmla="*/ 135952 h 182035"/>
                <a:gd name="connsiteX14" fmla="*/ 48360 w 85459"/>
                <a:gd name="connsiteY14" fmla="*/ 155374 h 182035"/>
                <a:gd name="connsiteX15" fmla="*/ 64958 w 85459"/>
                <a:gd name="connsiteY15" fmla="*/ 162437 h 182035"/>
                <a:gd name="connsiteX16" fmla="*/ 72727 w 85459"/>
                <a:gd name="connsiteY16" fmla="*/ 162437 h 182035"/>
                <a:gd name="connsiteX17" fmla="*/ 80496 w 85459"/>
                <a:gd name="connsiteY17" fmla="*/ 159965 h 182035"/>
                <a:gd name="connsiteX18" fmla="*/ 85440 w 85459"/>
                <a:gd name="connsiteY18" fmla="*/ 176916 h 182035"/>
                <a:gd name="connsiteX19" fmla="*/ 73080 w 85459"/>
                <a:gd name="connsiteY19" fmla="*/ 180800 h 182035"/>
                <a:gd name="connsiteX20" fmla="*/ 59661 w 85459"/>
                <a:gd name="connsiteY20" fmla="*/ 181860 h 18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459" h="182035">
                  <a:moveTo>
                    <a:pt x="59661" y="181860"/>
                  </a:moveTo>
                  <a:cubicBezTo>
                    <a:pt x="47940" y="183011"/>
                    <a:pt x="36417" y="178243"/>
                    <a:pt x="28938" y="169147"/>
                  </a:cubicBezTo>
                  <a:cubicBezTo>
                    <a:pt x="22514" y="158542"/>
                    <a:pt x="19551" y="146200"/>
                    <a:pt x="20462" y="133833"/>
                  </a:cubicBezTo>
                  <a:lnTo>
                    <a:pt x="20462" y="58615"/>
                  </a:lnTo>
                  <a:lnTo>
                    <a:pt x="-19" y="58615"/>
                  </a:lnTo>
                  <a:lnTo>
                    <a:pt x="-19" y="40605"/>
                  </a:lnTo>
                  <a:lnTo>
                    <a:pt x="21522" y="40605"/>
                  </a:lnTo>
                  <a:lnTo>
                    <a:pt x="24347" y="-6"/>
                  </a:lnTo>
                  <a:lnTo>
                    <a:pt x="43769" y="-6"/>
                  </a:lnTo>
                  <a:lnTo>
                    <a:pt x="43769" y="40605"/>
                  </a:lnTo>
                  <a:lnTo>
                    <a:pt x="81202" y="40605"/>
                  </a:lnTo>
                  <a:lnTo>
                    <a:pt x="81202" y="59674"/>
                  </a:lnTo>
                  <a:lnTo>
                    <a:pt x="43769" y="59674"/>
                  </a:lnTo>
                  <a:lnTo>
                    <a:pt x="43769" y="135952"/>
                  </a:lnTo>
                  <a:cubicBezTo>
                    <a:pt x="43399" y="142732"/>
                    <a:pt x="44995" y="149477"/>
                    <a:pt x="48360" y="155374"/>
                  </a:cubicBezTo>
                  <a:cubicBezTo>
                    <a:pt x="52358" y="160361"/>
                    <a:pt x="58591" y="163013"/>
                    <a:pt x="64958" y="162437"/>
                  </a:cubicBezTo>
                  <a:lnTo>
                    <a:pt x="72727" y="162437"/>
                  </a:lnTo>
                  <a:lnTo>
                    <a:pt x="80496" y="159965"/>
                  </a:lnTo>
                  <a:lnTo>
                    <a:pt x="85440" y="176916"/>
                  </a:lnTo>
                  <a:cubicBezTo>
                    <a:pt x="81446" y="178586"/>
                    <a:pt x="77310" y="179886"/>
                    <a:pt x="73080" y="180800"/>
                  </a:cubicBezTo>
                  <a:cubicBezTo>
                    <a:pt x="68666" y="181694"/>
                    <a:pt x="64160" y="182050"/>
                    <a:pt x="59661" y="181860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8F2AA5-2C81-4090-A90B-6D852715911E}"/>
                </a:ext>
              </a:extLst>
            </p:cNvPr>
            <p:cNvSpPr/>
            <p:nvPr/>
          </p:nvSpPr>
          <p:spPr>
            <a:xfrm>
              <a:off x="6560549" y="2707980"/>
              <a:ext cx="120871" cy="185399"/>
            </a:xfrm>
            <a:custGeom>
              <a:avLst/>
              <a:gdLst>
                <a:gd name="connsiteX0" fmla="*/ -19 w 120871"/>
                <a:gd name="connsiteY0" fmla="*/ 185394 h 185399"/>
                <a:gd name="connsiteX1" fmla="*/ -19 w 120871"/>
                <a:gd name="connsiteY1" fmla="*/ -3 h 185399"/>
                <a:gd name="connsiteX2" fmla="*/ 52598 w 120871"/>
                <a:gd name="connsiteY2" fmla="*/ -3 h 185399"/>
                <a:gd name="connsiteX3" fmla="*/ 87912 w 120871"/>
                <a:gd name="connsiteY3" fmla="*/ 5294 h 185399"/>
                <a:gd name="connsiteX4" fmla="*/ 111925 w 120871"/>
                <a:gd name="connsiteY4" fmla="*/ 22597 h 185399"/>
                <a:gd name="connsiteX5" fmla="*/ 120754 w 120871"/>
                <a:gd name="connsiteY5" fmla="*/ 54733 h 185399"/>
                <a:gd name="connsiteX6" fmla="*/ 112278 w 120871"/>
                <a:gd name="connsiteY6" fmla="*/ 86868 h 185399"/>
                <a:gd name="connsiteX7" fmla="*/ 88265 w 120871"/>
                <a:gd name="connsiteY7" fmla="*/ 105585 h 185399"/>
                <a:gd name="connsiteX8" fmla="*/ 52951 w 120871"/>
                <a:gd name="connsiteY8" fmla="*/ 111941 h 185399"/>
                <a:gd name="connsiteX9" fmla="*/ 22228 w 120871"/>
                <a:gd name="connsiteY9" fmla="*/ 111941 h 185399"/>
                <a:gd name="connsiteX10" fmla="*/ 22228 w 120871"/>
                <a:gd name="connsiteY10" fmla="*/ 185394 h 185399"/>
                <a:gd name="connsiteX11" fmla="*/ 23288 w 120871"/>
                <a:gd name="connsiteY11" fmla="*/ 92872 h 185399"/>
                <a:gd name="connsiteX12" fmla="*/ 51186 w 120871"/>
                <a:gd name="connsiteY12" fmla="*/ 92872 h 185399"/>
                <a:gd name="connsiteX13" fmla="*/ 86499 w 120871"/>
                <a:gd name="connsiteY13" fmla="*/ 83337 h 185399"/>
                <a:gd name="connsiteX14" fmla="*/ 98153 w 120871"/>
                <a:gd name="connsiteY14" fmla="*/ 54733 h 185399"/>
                <a:gd name="connsiteX15" fmla="*/ 85793 w 120871"/>
                <a:gd name="connsiteY15" fmla="*/ 26835 h 185399"/>
                <a:gd name="connsiteX16" fmla="*/ 50479 w 120871"/>
                <a:gd name="connsiteY16" fmla="*/ 19066 h 185399"/>
                <a:gd name="connsiteX17" fmla="*/ 23994 w 120871"/>
                <a:gd name="connsiteY17" fmla="*/ 19066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71" h="185399">
                  <a:moveTo>
                    <a:pt x="-19" y="185394"/>
                  </a:moveTo>
                  <a:lnTo>
                    <a:pt x="-19" y="-3"/>
                  </a:lnTo>
                  <a:lnTo>
                    <a:pt x="52598" y="-3"/>
                  </a:lnTo>
                  <a:cubicBezTo>
                    <a:pt x="64569" y="-85"/>
                    <a:pt x="76470" y="1702"/>
                    <a:pt x="87912" y="5294"/>
                  </a:cubicBezTo>
                  <a:cubicBezTo>
                    <a:pt x="97588" y="8299"/>
                    <a:pt x="106028" y="14373"/>
                    <a:pt x="111925" y="22597"/>
                  </a:cubicBezTo>
                  <a:cubicBezTo>
                    <a:pt x="118352" y="32026"/>
                    <a:pt x="121459" y="43337"/>
                    <a:pt x="120754" y="54733"/>
                  </a:cubicBezTo>
                  <a:cubicBezTo>
                    <a:pt x="121213" y="66051"/>
                    <a:pt x="118246" y="77249"/>
                    <a:pt x="112278" y="86868"/>
                  </a:cubicBezTo>
                  <a:cubicBezTo>
                    <a:pt x="106169" y="95227"/>
                    <a:pt x="97870" y="101711"/>
                    <a:pt x="88265" y="105585"/>
                  </a:cubicBezTo>
                  <a:cubicBezTo>
                    <a:pt x="77000" y="109971"/>
                    <a:pt x="65028" y="112128"/>
                    <a:pt x="52951" y="111941"/>
                  </a:cubicBezTo>
                  <a:lnTo>
                    <a:pt x="22228" y="111941"/>
                  </a:lnTo>
                  <a:lnTo>
                    <a:pt x="22228" y="185394"/>
                  </a:lnTo>
                  <a:close/>
                  <a:moveTo>
                    <a:pt x="23288" y="92872"/>
                  </a:moveTo>
                  <a:lnTo>
                    <a:pt x="51186" y="92872"/>
                  </a:lnTo>
                  <a:cubicBezTo>
                    <a:pt x="63687" y="93617"/>
                    <a:pt x="76082" y="90269"/>
                    <a:pt x="86499" y="83337"/>
                  </a:cubicBezTo>
                  <a:cubicBezTo>
                    <a:pt x="94586" y="76098"/>
                    <a:pt x="98859" y="65550"/>
                    <a:pt x="98153" y="54733"/>
                  </a:cubicBezTo>
                  <a:cubicBezTo>
                    <a:pt x="99283" y="43899"/>
                    <a:pt x="94551" y="33287"/>
                    <a:pt x="85793" y="26835"/>
                  </a:cubicBezTo>
                  <a:cubicBezTo>
                    <a:pt x="74916" y="21128"/>
                    <a:pt x="62733" y="18448"/>
                    <a:pt x="50479" y="19066"/>
                  </a:cubicBezTo>
                  <a:lnTo>
                    <a:pt x="23994" y="19066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9C5D953-1790-4B06-BB7D-1D111DA5B48C}"/>
                </a:ext>
              </a:extLst>
            </p:cNvPr>
            <p:cNvSpPr/>
            <p:nvPr/>
          </p:nvSpPr>
          <p:spPr>
            <a:xfrm>
              <a:off x="6718048" y="2692444"/>
              <a:ext cx="37785" cy="205899"/>
            </a:xfrm>
            <a:custGeom>
              <a:avLst/>
              <a:gdLst>
                <a:gd name="connsiteX0" fmla="*/ 24701 w 37786"/>
                <a:gd name="connsiteY0" fmla="*/ 205873 h 205899"/>
                <a:gd name="connsiteX1" fmla="*/ 10576 w 37786"/>
                <a:gd name="connsiteY1" fmla="*/ 201988 h 205899"/>
                <a:gd name="connsiteX2" fmla="*/ 2454 w 37786"/>
                <a:gd name="connsiteY2" fmla="*/ 191747 h 205899"/>
                <a:gd name="connsiteX3" fmla="*/ -18 w 37786"/>
                <a:gd name="connsiteY3" fmla="*/ 174797 h 205899"/>
                <a:gd name="connsiteX4" fmla="*/ -18 w 37786"/>
                <a:gd name="connsiteY4" fmla="*/ -6 h 205899"/>
                <a:gd name="connsiteX5" fmla="*/ 23289 w 37786"/>
                <a:gd name="connsiteY5" fmla="*/ -6 h 205899"/>
                <a:gd name="connsiteX6" fmla="*/ 23289 w 37786"/>
                <a:gd name="connsiteY6" fmla="*/ 176563 h 205899"/>
                <a:gd name="connsiteX7" fmla="*/ 25407 w 37786"/>
                <a:gd name="connsiteY7" fmla="*/ 184332 h 205899"/>
                <a:gd name="connsiteX8" fmla="*/ 29998 w 37786"/>
                <a:gd name="connsiteY8" fmla="*/ 186450 h 205899"/>
                <a:gd name="connsiteX9" fmla="*/ 34942 w 37786"/>
                <a:gd name="connsiteY9" fmla="*/ 186450 h 205899"/>
                <a:gd name="connsiteX10" fmla="*/ 37767 w 37786"/>
                <a:gd name="connsiteY10" fmla="*/ 203754 h 205899"/>
                <a:gd name="connsiteX11" fmla="*/ 32470 w 37786"/>
                <a:gd name="connsiteY11" fmla="*/ 203754 h 20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86" h="205899">
                  <a:moveTo>
                    <a:pt x="24701" y="205873"/>
                  </a:moveTo>
                  <a:cubicBezTo>
                    <a:pt x="19687" y="206081"/>
                    <a:pt x="14778" y="204722"/>
                    <a:pt x="10576" y="201988"/>
                  </a:cubicBezTo>
                  <a:cubicBezTo>
                    <a:pt x="6868" y="199499"/>
                    <a:pt x="4043" y="195922"/>
                    <a:pt x="2454" y="191747"/>
                  </a:cubicBezTo>
                  <a:cubicBezTo>
                    <a:pt x="794" y="186253"/>
                    <a:pt x="-53" y="180539"/>
                    <a:pt x="-18" y="174797"/>
                  </a:cubicBezTo>
                  <a:lnTo>
                    <a:pt x="-18" y="-6"/>
                  </a:lnTo>
                  <a:lnTo>
                    <a:pt x="23289" y="-6"/>
                  </a:lnTo>
                  <a:lnTo>
                    <a:pt x="23289" y="176563"/>
                  </a:lnTo>
                  <a:cubicBezTo>
                    <a:pt x="23006" y="179324"/>
                    <a:pt x="23783" y="182089"/>
                    <a:pt x="25407" y="184332"/>
                  </a:cubicBezTo>
                  <a:cubicBezTo>
                    <a:pt x="26573" y="185642"/>
                    <a:pt x="28233" y="186408"/>
                    <a:pt x="29998" y="186450"/>
                  </a:cubicBezTo>
                  <a:lnTo>
                    <a:pt x="34942" y="186450"/>
                  </a:lnTo>
                  <a:lnTo>
                    <a:pt x="37767" y="203754"/>
                  </a:lnTo>
                  <a:lnTo>
                    <a:pt x="32470" y="203754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0B3493-B55D-4FE2-BF71-138E60C9B346}"/>
                </a:ext>
              </a:extLst>
            </p:cNvPr>
            <p:cNvSpPr/>
            <p:nvPr/>
          </p:nvSpPr>
          <p:spPr>
            <a:xfrm>
              <a:off x="6781213" y="2753156"/>
              <a:ext cx="108119" cy="145168"/>
            </a:xfrm>
            <a:custGeom>
              <a:avLst/>
              <a:gdLst>
                <a:gd name="connsiteX0" fmla="*/ 40638 w 108119"/>
                <a:gd name="connsiteY0" fmla="*/ 145162 h 145168"/>
                <a:gd name="connsiteX1" fmla="*/ 20156 w 108119"/>
                <a:gd name="connsiteY1" fmla="*/ 140571 h 145168"/>
                <a:gd name="connsiteX2" fmla="*/ 5325 w 108119"/>
                <a:gd name="connsiteY2" fmla="*/ 127152 h 145168"/>
                <a:gd name="connsiteX3" fmla="*/ 28 w 108119"/>
                <a:gd name="connsiteY3" fmla="*/ 105964 h 145168"/>
                <a:gd name="connsiteX4" fmla="*/ 20510 w 108119"/>
                <a:gd name="connsiteY4" fmla="*/ 70650 h 145168"/>
                <a:gd name="connsiteX5" fmla="*/ 84428 w 108119"/>
                <a:gd name="connsiteY5" fmla="*/ 53699 h 145168"/>
                <a:gd name="connsiteX6" fmla="*/ 81955 w 108119"/>
                <a:gd name="connsiteY6" fmla="*/ 37455 h 145168"/>
                <a:gd name="connsiteX7" fmla="*/ 73481 w 108119"/>
                <a:gd name="connsiteY7" fmla="*/ 24742 h 145168"/>
                <a:gd name="connsiteX8" fmla="*/ 56177 w 108119"/>
                <a:gd name="connsiteY8" fmla="*/ 19798 h 145168"/>
                <a:gd name="connsiteX9" fmla="*/ 33929 w 108119"/>
                <a:gd name="connsiteY9" fmla="*/ 24036 h 145168"/>
                <a:gd name="connsiteX10" fmla="*/ 15213 w 108119"/>
                <a:gd name="connsiteY10" fmla="*/ 33924 h 145168"/>
                <a:gd name="connsiteX11" fmla="*/ 6384 w 108119"/>
                <a:gd name="connsiteY11" fmla="*/ 18033 h 145168"/>
                <a:gd name="connsiteX12" fmla="*/ 20863 w 108119"/>
                <a:gd name="connsiteY12" fmla="*/ 9910 h 145168"/>
                <a:gd name="connsiteX13" fmla="*/ 39226 w 108119"/>
                <a:gd name="connsiteY13" fmla="*/ 2848 h 145168"/>
                <a:gd name="connsiteX14" fmla="*/ 60414 w 108119"/>
                <a:gd name="connsiteY14" fmla="*/ 23 h 145168"/>
                <a:gd name="connsiteX15" fmla="*/ 87606 w 108119"/>
                <a:gd name="connsiteY15" fmla="*/ 7085 h 145168"/>
                <a:gd name="connsiteX16" fmla="*/ 103144 w 108119"/>
                <a:gd name="connsiteY16" fmla="*/ 26861 h 145168"/>
                <a:gd name="connsiteX17" fmla="*/ 108088 w 108119"/>
                <a:gd name="connsiteY17" fmla="*/ 56878 h 145168"/>
                <a:gd name="connsiteX18" fmla="*/ 108088 w 108119"/>
                <a:gd name="connsiteY18" fmla="*/ 140924 h 145168"/>
                <a:gd name="connsiteX19" fmla="*/ 88665 w 108119"/>
                <a:gd name="connsiteY19" fmla="*/ 140924 h 145168"/>
                <a:gd name="connsiteX20" fmla="*/ 86546 w 108119"/>
                <a:gd name="connsiteY20" fmla="*/ 124680 h 145168"/>
                <a:gd name="connsiteX21" fmla="*/ 86546 w 108119"/>
                <a:gd name="connsiteY21" fmla="*/ 124680 h 145168"/>
                <a:gd name="connsiteX22" fmla="*/ 65358 w 108119"/>
                <a:gd name="connsiteY22" fmla="*/ 138452 h 145168"/>
                <a:gd name="connsiteX23" fmla="*/ 40638 w 108119"/>
                <a:gd name="connsiteY23" fmla="*/ 145162 h 145168"/>
                <a:gd name="connsiteX24" fmla="*/ 46995 w 108119"/>
                <a:gd name="connsiteY24" fmla="*/ 125739 h 145168"/>
                <a:gd name="connsiteX25" fmla="*/ 65711 w 108119"/>
                <a:gd name="connsiteY25" fmla="*/ 121502 h 145168"/>
                <a:gd name="connsiteX26" fmla="*/ 84428 w 108119"/>
                <a:gd name="connsiteY26" fmla="*/ 108083 h 145168"/>
                <a:gd name="connsiteX27" fmla="*/ 84428 w 108119"/>
                <a:gd name="connsiteY27" fmla="*/ 72769 h 145168"/>
                <a:gd name="connsiteX28" fmla="*/ 49114 w 108119"/>
                <a:gd name="connsiteY28" fmla="*/ 80185 h 145168"/>
                <a:gd name="connsiteX29" fmla="*/ 30398 w 108119"/>
                <a:gd name="connsiteY29" fmla="*/ 90779 h 145168"/>
                <a:gd name="connsiteX30" fmla="*/ 24747 w 108119"/>
                <a:gd name="connsiteY30" fmla="*/ 106317 h 145168"/>
                <a:gd name="connsiteX31" fmla="*/ 31457 w 108119"/>
                <a:gd name="connsiteY31" fmla="*/ 122561 h 145168"/>
                <a:gd name="connsiteX32" fmla="*/ 46995 w 108119"/>
                <a:gd name="connsiteY32" fmla="*/ 124327 h 1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119" h="145168">
                  <a:moveTo>
                    <a:pt x="40638" y="145162"/>
                  </a:moveTo>
                  <a:cubicBezTo>
                    <a:pt x="33540" y="145183"/>
                    <a:pt x="26548" y="143615"/>
                    <a:pt x="20156" y="140571"/>
                  </a:cubicBezTo>
                  <a:cubicBezTo>
                    <a:pt x="14118" y="137471"/>
                    <a:pt x="8998" y="132844"/>
                    <a:pt x="5325" y="127152"/>
                  </a:cubicBezTo>
                  <a:cubicBezTo>
                    <a:pt x="1581" y="120732"/>
                    <a:pt x="-255" y="113387"/>
                    <a:pt x="28" y="105964"/>
                  </a:cubicBezTo>
                  <a:cubicBezTo>
                    <a:pt x="-714" y="91178"/>
                    <a:pt x="7302" y="77335"/>
                    <a:pt x="20510" y="70650"/>
                  </a:cubicBezTo>
                  <a:cubicBezTo>
                    <a:pt x="40427" y="60667"/>
                    <a:pt x="62180" y="54897"/>
                    <a:pt x="84428" y="53699"/>
                  </a:cubicBezTo>
                  <a:cubicBezTo>
                    <a:pt x="84533" y="48183"/>
                    <a:pt x="83686" y="42692"/>
                    <a:pt x="81955" y="37455"/>
                  </a:cubicBezTo>
                  <a:cubicBezTo>
                    <a:pt x="80684" y="32363"/>
                    <a:pt x="77682" y="27868"/>
                    <a:pt x="73481" y="24742"/>
                  </a:cubicBezTo>
                  <a:cubicBezTo>
                    <a:pt x="68501" y="21041"/>
                    <a:pt x="62357" y="19283"/>
                    <a:pt x="56177" y="19798"/>
                  </a:cubicBezTo>
                  <a:cubicBezTo>
                    <a:pt x="48549" y="19770"/>
                    <a:pt x="40991" y="21207"/>
                    <a:pt x="33929" y="24036"/>
                  </a:cubicBezTo>
                  <a:cubicBezTo>
                    <a:pt x="27502" y="26970"/>
                    <a:pt x="21251" y="30272"/>
                    <a:pt x="15213" y="33924"/>
                  </a:cubicBezTo>
                  <a:lnTo>
                    <a:pt x="6384" y="18033"/>
                  </a:lnTo>
                  <a:cubicBezTo>
                    <a:pt x="10940" y="14893"/>
                    <a:pt x="15813" y="12174"/>
                    <a:pt x="20863" y="9910"/>
                  </a:cubicBezTo>
                  <a:cubicBezTo>
                    <a:pt x="26760" y="7039"/>
                    <a:pt x="32905" y="4677"/>
                    <a:pt x="39226" y="2848"/>
                  </a:cubicBezTo>
                  <a:cubicBezTo>
                    <a:pt x="46148" y="997"/>
                    <a:pt x="53245" y="47"/>
                    <a:pt x="60414" y="23"/>
                  </a:cubicBezTo>
                  <a:cubicBezTo>
                    <a:pt x="69984" y="-302"/>
                    <a:pt x="79413" y="2152"/>
                    <a:pt x="87606" y="7085"/>
                  </a:cubicBezTo>
                  <a:cubicBezTo>
                    <a:pt x="94810" y="11810"/>
                    <a:pt x="100248" y="18753"/>
                    <a:pt x="103144" y="26861"/>
                  </a:cubicBezTo>
                  <a:cubicBezTo>
                    <a:pt x="106604" y="36488"/>
                    <a:pt x="108264" y="46654"/>
                    <a:pt x="108088" y="56878"/>
                  </a:cubicBezTo>
                  <a:lnTo>
                    <a:pt x="108088" y="140924"/>
                  </a:lnTo>
                  <a:lnTo>
                    <a:pt x="88665" y="140924"/>
                  </a:lnTo>
                  <a:lnTo>
                    <a:pt x="86546" y="124680"/>
                  </a:lnTo>
                  <a:lnTo>
                    <a:pt x="86546" y="124680"/>
                  </a:lnTo>
                  <a:cubicBezTo>
                    <a:pt x="79943" y="129917"/>
                    <a:pt x="72845" y="134529"/>
                    <a:pt x="65358" y="138452"/>
                  </a:cubicBezTo>
                  <a:cubicBezTo>
                    <a:pt x="57801" y="142732"/>
                    <a:pt x="49326" y="145042"/>
                    <a:pt x="40638" y="145162"/>
                  </a:cubicBezTo>
                  <a:close/>
                  <a:moveTo>
                    <a:pt x="46995" y="125739"/>
                  </a:moveTo>
                  <a:cubicBezTo>
                    <a:pt x="53493" y="125803"/>
                    <a:pt x="59884" y="124352"/>
                    <a:pt x="65711" y="121502"/>
                  </a:cubicBezTo>
                  <a:cubicBezTo>
                    <a:pt x="72386" y="117691"/>
                    <a:pt x="78671" y="113196"/>
                    <a:pt x="84428" y="108083"/>
                  </a:cubicBezTo>
                  <a:lnTo>
                    <a:pt x="84428" y="72769"/>
                  </a:lnTo>
                  <a:cubicBezTo>
                    <a:pt x="72421" y="73987"/>
                    <a:pt x="60591" y="76473"/>
                    <a:pt x="49114" y="80185"/>
                  </a:cubicBezTo>
                  <a:cubicBezTo>
                    <a:pt x="42016" y="81954"/>
                    <a:pt x="35553" y="85616"/>
                    <a:pt x="30398" y="90779"/>
                  </a:cubicBezTo>
                  <a:cubicBezTo>
                    <a:pt x="26654" y="95076"/>
                    <a:pt x="24641" y="100614"/>
                    <a:pt x="24747" y="106317"/>
                  </a:cubicBezTo>
                  <a:cubicBezTo>
                    <a:pt x="24006" y="112529"/>
                    <a:pt x="26548" y="118680"/>
                    <a:pt x="31457" y="122561"/>
                  </a:cubicBezTo>
                  <a:cubicBezTo>
                    <a:pt x="36330" y="124744"/>
                    <a:pt x="41768" y="125362"/>
                    <a:pt x="46995" y="124327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E54F85C-27C6-4075-A726-071CD0756AE5}"/>
                </a:ext>
              </a:extLst>
            </p:cNvPr>
            <p:cNvSpPr/>
            <p:nvPr/>
          </p:nvSpPr>
          <p:spPr>
            <a:xfrm>
              <a:off x="6932402" y="2753700"/>
              <a:ext cx="108953" cy="140739"/>
            </a:xfrm>
            <a:custGeom>
              <a:avLst/>
              <a:gdLst>
                <a:gd name="connsiteX0" fmla="*/ -19 w 108953"/>
                <a:gd name="connsiteY0" fmla="*/ 139674 h 140738"/>
                <a:gd name="connsiteX1" fmla="*/ -19 w 108953"/>
                <a:gd name="connsiteY1" fmla="*/ 3363 h 140738"/>
                <a:gd name="connsiteX2" fmla="*/ 19403 w 108953"/>
                <a:gd name="connsiteY2" fmla="*/ 3363 h 140738"/>
                <a:gd name="connsiteX3" fmla="*/ 21168 w 108953"/>
                <a:gd name="connsiteY3" fmla="*/ 23138 h 140738"/>
                <a:gd name="connsiteX4" fmla="*/ 21168 w 108953"/>
                <a:gd name="connsiteY4" fmla="*/ 23138 h 140738"/>
                <a:gd name="connsiteX5" fmla="*/ 42004 w 108953"/>
                <a:gd name="connsiteY5" fmla="*/ 6894 h 140738"/>
                <a:gd name="connsiteX6" fmla="*/ 67076 w 108953"/>
                <a:gd name="connsiteY6" fmla="*/ 184 h 140738"/>
                <a:gd name="connsiteX7" fmla="*/ 98859 w 108953"/>
                <a:gd name="connsiteY7" fmla="*/ 13957 h 140738"/>
                <a:gd name="connsiteX8" fmla="*/ 108747 w 108953"/>
                <a:gd name="connsiteY8" fmla="*/ 53861 h 140738"/>
                <a:gd name="connsiteX9" fmla="*/ 108747 w 108953"/>
                <a:gd name="connsiteY9" fmla="*/ 140733 h 140738"/>
                <a:gd name="connsiteX10" fmla="*/ 85793 w 108953"/>
                <a:gd name="connsiteY10" fmla="*/ 140733 h 140738"/>
                <a:gd name="connsiteX11" fmla="*/ 85793 w 108953"/>
                <a:gd name="connsiteY11" fmla="*/ 55980 h 140738"/>
                <a:gd name="connsiteX12" fmla="*/ 79789 w 108953"/>
                <a:gd name="connsiteY12" fmla="*/ 27729 h 140738"/>
                <a:gd name="connsiteX13" fmla="*/ 59661 w 108953"/>
                <a:gd name="connsiteY13" fmla="*/ 19254 h 140738"/>
                <a:gd name="connsiteX14" fmla="*/ 40944 w 108953"/>
                <a:gd name="connsiteY14" fmla="*/ 24551 h 140738"/>
                <a:gd name="connsiteX15" fmla="*/ 22228 w 108953"/>
                <a:gd name="connsiteY15" fmla="*/ 40442 h 140738"/>
                <a:gd name="connsiteX16" fmla="*/ 22228 w 108953"/>
                <a:gd name="connsiteY16" fmla="*/ 139674 h 14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953" h="140738">
                  <a:moveTo>
                    <a:pt x="-19" y="139674"/>
                  </a:moveTo>
                  <a:lnTo>
                    <a:pt x="-19" y="3363"/>
                  </a:lnTo>
                  <a:lnTo>
                    <a:pt x="19403" y="3363"/>
                  </a:lnTo>
                  <a:lnTo>
                    <a:pt x="21168" y="23138"/>
                  </a:lnTo>
                  <a:lnTo>
                    <a:pt x="21168" y="23138"/>
                  </a:lnTo>
                  <a:cubicBezTo>
                    <a:pt x="27384" y="16831"/>
                    <a:pt x="34376" y="11368"/>
                    <a:pt x="42004" y="6894"/>
                  </a:cubicBezTo>
                  <a:cubicBezTo>
                    <a:pt x="49526" y="2293"/>
                    <a:pt x="58248" y="-38"/>
                    <a:pt x="67076" y="184"/>
                  </a:cubicBezTo>
                  <a:cubicBezTo>
                    <a:pt x="79366" y="-1094"/>
                    <a:pt x="91407" y="4129"/>
                    <a:pt x="98859" y="13957"/>
                  </a:cubicBezTo>
                  <a:cubicBezTo>
                    <a:pt x="106345" y="25858"/>
                    <a:pt x="109806" y="39845"/>
                    <a:pt x="108747" y="53861"/>
                  </a:cubicBezTo>
                  <a:lnTo>
                    <a:pt x="108747" y="140733"/>
                  </a:lnTo>
                  <a:lnTo>
                    <a:pt x="85793" y="140733"/>
                  </a:lnTo>
                  <a:lnTo>
                    <a:pt x="85793" y="55980"/>
                  </a:lnTo>
                  <a:cubicBezTo>
                    <a:pt x="86534" y="46184"/>
                    <a:pt x="84451" y="36381"/>
                    <a:pt x="79789" y="27729"/>
                  </a:cubicBezTo>
                  <a:cubicBezTo>
                    <a:pt x="74881" y="21793"/>
                    <a:pt x="67359" y="18629"/>
                    <a:pt x="59661" y="19254"/>
                  </a:cubicBezTo>
                  <a:cubicBezTo>
                    <a:pt x="53057" y="19233"/>
                    <a:pt x="46559" y="21069"/>
                    <a:pt x="40944" y="24551"/>
                  </a:cubicBezTo>
                  <a:cubicBezTo>
                    <a:pt x="34129" y="29149"/>
                    <a:pt x="27878" y="34478"/>
                    <a:pt x="22228" y="40442"/>
                  </a:cubicBezTo>
                  <a:lnTo>
                    <a:pt x="22228" y="139674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BF0F18-130C-43B0-AD3F-8B7AEF775024}"/>
                </a:ext>
              </a:extLst>
            </p:cNvPr>
            <p:cNvSpPr/>
            <p:nvPr/>
          </p:nvSpPr>
          <p:spPr>
            <a:xfrm>
              <a:off x="6661547" y="4063623"/>
              <a:ext cx="133884" cy="186862"/>
            </a:xfrm>
            <a:custGeom>
              <a:avLst/>
              <a:gdLst>
                <a:gd name="connsiteX0" fmla="*/ -19 w 133884"/>
                <a:gd name="connsiteY0" fmla="*/ 186856 h 186861"/>
                <a:gd name="connsiteX1" fmla="*/ -19 w 133884"/>
                <a:gd name="connsiteY1" fmla="*/ 46 h 186861"/>
                <a:gd name="connsiteX2" fmla="*/ 46241 w 133884"/>
                <a:gd name="connsiteY2" fmla="*/ 46 h 186861"/>
                <a:gd name="connsiteX3" fmla="*/ 94268 w 133884"/>
                <a:gd name="connsiteY3" fmla="*/ 10641 h 186861"/>
                <a:gd name="connsiteX4" fmla="*/ 123578 w 133884"/>
                <a:gd name="connsiteY4" fmla="*/ 42070 h 186861"/>
                <a:gd name="connsiteX5" fmla="*/ 133819 w 133884"/>
                <a:gd name="connsiteY5" fmla="*/ 91862 h 186861"/>
                <a:gd name="connsiteX6" fmla="*/ 123578 w 133884"/>
                <a:gd name="connsiteY6" fmla="*/ 142361 h 186861"/>
                <a:gd name="connsiteX7" fmla="*/ 94621 w 133884"/>
                <a:gd name="connsiteY7" fmla="*/ 174496 h 186861"/>
                <a:gd name="connsiteX8" fmla="*/ 47301 w 133884"/>
                <a:gd name="connsiteY8" fmla="*/ 185443 h 186861"/>
                <a:gd name="connsiteX9" fmla="*/ 23287 w 133884"/>
                <a:gd name="connsiteY9" fmla="*/ 167433 h 186861"/>
                <a:gd name="connsiteX10" fmla="*/ 44476 w 133884"/>
                <a:gd name="connsiteY10" fmla="*/ 167433 h 186861"/>
                <a:gd name="connsiteX11" fmla="*/ 79789 w 133884"/>
                <a:gd name="connsiteY11" fmla="*/ 158605 h 186861"/>
                <a:gd name="connsiteX12" fmla="*/ 101331 w 133884"/>
                <a:gd name="connsiteY12" fmla="*/ 133532 h 186861"/>
                <a:gd name="connsiteX13" fmla="*/ 108393 w 133884"/>
                <a:gd name="connsiteY13" fmla="*/ 93275 h 186861"/>
                <a:gd name="connsiteX14" fmla="*/ 101331 w 133884"/>
                <a:gd name="connsiteY14" fmla="*/ 53723 h 186861"/>
                <a:gd name="connsiteX15" fmla="*/ 79789 w 133884"/>
                <a:gd name="connsiteY15" fmla="*/ 29004 h 186861"/>
                <a:gd name="connsiteX16" fmla="*/ 44476 w 133884"/>
                <a:gd name="connsiteY16" fmla="*/ 20528 h 186861"/>
                <a:gd name="connsiteX17" fmla="*/ 23287 w 133884"/>
                <a:gd name="connsiteY17" fmla="*/ 20528 h 1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84" h="186861">
                  <a:moveTo>
                    <a:pt x="-19" y="186856"/>
                  </a:moveTo>
                  <a:lnTo>
                    <a:pt x="-19" y="46"/>
                  </a:lnTo>
                  <a:lnTo>
                    <a:pt x="46241" y="46"/>
                  </a:lnTo>
                  <a:cubicBezTo>
                    <a:pt x="62874" y="-494"/>
                    <a:pt x="79401" y="3150"/>
                    <a:pt x="94268" y="10641"/>
                  </a:cubicBezTo>
                  <a:cubicBezTo>
                    <a:pt x="107157" y="17703"/>
                    <a:pt x="117434" y="28721"/>
                    <a:pt x="123578" y="42070"/>
                  </a:cubicBezTo>
                  <a:cubicBezTo>
                    <a:pt x="130817" y="57647"/>
                    <a:pt x="134314" y="74696"/>
                    <a:pt x="133819" y="91862"/>
                  </a:cubicBezTo>
                  <a:cubicBezTo>
                    <a:pt x="134208" y="109247"/>
                    <a:pt x="130712" y="126494"/>
                    <a:pt x="123578" y="142361"/>
                  </a:cubicBezTo>
                  <a:cubicBezTo>
                    <a:pt x="117540" y="155836"/>
                    <a:pt x="107405" y="167077"/>
                    <a:pt x="94621" y="174496"/>
                  </a:cubicBezTo>
                  <a:cubicBezTo>
                    <a:pt x="80037" y="182082"/>
                    <a:pt x="63757" y="185846"/>
                    <a:pt x="47301" y="185443"/>
                  </a:cubicBezTo>
                  <a:close/>
                  <a:moveTo>
                    <a:pt x="23287" y="167433"/>
                  </a:moveTo>
                  <a:lnTo>
                    <a:pt x="44476" y="167433"/>
                  </a:lnTo>
                  <a:cubicBezTo>
                    <a:pt x="56836" y="167840"/>
                    <a:pt x="69054" y="164781"/>
                    <a:pt x="79789" y="158605"/>
                  </a:cubicBezTo>
                  <a:cubicBezTo>
                    <a:pt x="89430" y="152739"/>
                    <a:pt x="96987" y="143960"/>
                    <a:pt x="101331" y="133532"/>
                  </a:cubicBezTo>
                  <a:cubicBezTo>
                    <a:pt x="106275" y="120699"/>
                    <a:pt x="108676" y="107026"/>
                    <a:pt x="108393" y="93275"/>
                  </a:cubicBezTo>
                  <a:cubicBezTo>
                    <a:pt x="108676" y="79753"/>
                    <a:pt x="106275" y="66305"/>
                    <a:pt x="101331" y="53723"/>
                  </a:cubicBezTo>
                  <a:cubicBezTo>
                    <a:pt x="97164" y="43274"/>
                    <a:pt x="89571" y="34551"/>
                    <a:pt x="79789" y="29004"/>
                  </a:cubicBezTo>
                  <a:cubicBezTo>
                    <a:pt x="68948" y="23149"/>
                    <a:pt x="56800" y="20228"/>
                    <a:pt x="44476" y="20528"/>
                  </a:cubicBezTo>
                  <a:lnTo>
                    <a:pt x="23287" y="20528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E998DBB-A4F4-40EE-B189-897E62A80DCF}"/>
                </a:ext>
              </a:extLst>
            </p:cNvPr>
            <p:cNvSpPr/>
            <p:nvPr/>
          </p:nvSpPr>
          <p:spPr>
            <a:xfrm>
              <a:off x="6822594" y="4109524"/>
              <a:ext cx="127102" cy="144141"/>
            </a:xfrm>
            <a:custGeom>
              <a:avLst/>
              <a:gdLst>
                <a:gd name="connsiteX0" fmla="*/ 63528 w 127102"/>
                <a:gd name="connsiteY0" fmla="*/ 144134 h 144141"/>
                <a:gd name="connsiteX1" fmla="*/ 32451 w 127102"/>
                <a:gd name="connsiteY1" fmla="*/ 135659 h 144141"/>
                <a:gd name="connsiteX2" fmla="*/ 9144 w 127102"/>
                <a:gd name="connsiteY2" fmla="*/ 111292 h 144141"/>
                <a:gd name="connsiteX3" fmla="*/ 9144 w 127102"/>
                <a:gd name="connsiteY3" fmla="*/ 33249 h 144141"/>
                <a:gd name="connsiteX4" fmla="*/ 91955 w 127102"/>
                <a:gd name="connsiteY4" fmla="*/ 6863 h 144141"/>
                <a:gd name="connsiteX5" fmla="*/ 94957 w 127102"/>
                <a:gd name="connsiteY5" fmla="*/ 8529 h 144141"/>
                <a:gd name="connsiteX6" fmla="*/ 118263 w 127102"/>
                <a:gd name="connsiteY6" fmla="*/ 33249 h 144141"/>
                <a:gd name="connsiteX7" fmla="*/ 118263 w 127102"/>
                <a:gd name="connsiteY7" fmla="*/ 111292 h 144141"/>
                <a:gd name="connsiteX8" fmla="*/ 94957 w 127102"/>
                <a:gd name="connsiteY8" fmla="*/ 135659 h 144141"/>
                <a:gd name="connsiteX9" fmla="*/ 63528 w 127102"/>
                <a:gd name="connsiteY9" fmla="*/ 144134 h 144141"/>
                <a:gd name="connsiteX10" fmla="*/ 63528 w 127102"/>
                <a:gd name="connsiteY10" fmla="*/ 125065 h 144141"/>
                <a:gd name="connsiteX11" fmla="*/ 84716 w 127102"/>
                <a:gd name="connsiteY11" fmla="*/ 118355 h 144141"/>
                <a:gd name="connsiteX12" fmla="*/ 98488 w 127102"/>
                <a:gd name="connsiteY12" fmla="*/ 99992 h 144141"/>
                <a:gd name="connsiteX13" fmla="*/ 98488 w 127102"/>
                <a:gd name="connsiteY13" fmla="*/ 44549 h 144141"/>
                <a:gd name="connsiteX14" fmla="*/ 84716 w 127102"/>
                <a:gd name="connsiteY14" fmla="*/ 25833 h 144141"/>
                <a:gd name="connsiteX15" fmla="*/ 63528 w 127102"/>
                <a:gd name="connsiteY15" fmla="*/ 19477 h 144141"/>
                <a:gd name="connsiteX16" fmla="*/ 43046 w 127102"/>
                <a:gd name="connsiteY16" fmla="*/ 25833 h 144141"/>
                <a:gd name="connsiteX17" fmla="*/ 28920 w 127102"/>
                <a:gd name="connsiteY17" fmla="*/ 44549 h 144141"/>
                <a:gd name="connsiteX18" fmla="*/ 28920 w 127102"/>
                <a:gd name="connsiteY18" fmla="*/ 99992 h 144141"/>
                <a:gd name="connsiteX19" fmla="*/ 43046 w 127102"/>
                <a:gd name="connsiteY19" fmla="*/ 118355 h 144141"/>
                <a:gd name="connsiteX20" fmla="*/ 63528 w 127102"/>
                <a:gd name="connsiteY20" fmla="*/ 125065 h 14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102" h="144141">
                  <a:moveTo>
                    <a:pt x="63528" y="144134"/>
                  </a:moveTo>
                  <a:cubicBezTo>
                    <a:pt x="52580" y="144173"/>
                    <a:pt x="41845" y="141245"/>
                    <a:pt x="32451" y="135659"/>
                  </a:cubicBezTo>
                  <a:cubicBezTo>
                    <a:pt x="22493" y="129945"/>
                    <a:pt x="14406" y="121487"/>
                    <a:pt x="9144" y="111292"/>
                  </a:cubicBezTo>
                  <a:cubicBezTo>
                    <a:pt x="-3074" y="86714"/>
                    <a:pt x="-3074" y="57827"/>
                    <a:pt x="9144" y="33249"/>
                  </a:cubicBezTo>
                  <a:cubicBezTo>
                    <a:pt x="24717" y="3098"/>
                    <a:pt x="61797" y="-8714"/>
                    <a:pt x="91955" y="6863"/>
                  </a:cubicBezTo>
                  <a:cubicBezTo>
                    <a:pt x="92944" y="7389"/>
                    <a:pt x="93968" y="7947"/>
                    <a:pt x="94957" y="8529"/>
                  </a:cubicBezTo>
                  <a:cubicBezTo>
                    <a:pt x="104774" y="14582"/>
                    <a:pt x="112790" y="23107"/>
                    <a:pt x="118263" y="33249"/>
                  </a:cubicBezTo>
                  <a:cubicBezTo>
                    <a:pt x="130023" y="57937"/>
                    <a:pt x="130023" y="86605"/>
                    <a:pt x="118263" y="111292"/>
                  </a:cubicBezTo>
                  <a:cubicBezTo>
                    <a:pt x="112790" y="121335"/>
                    <a:pt x="104738" y="129744"/>
                    <a:pt x="94957" y="135659"/>
                  </a:cubicBezTo>
                  <a:cubicBezTo>
                    <a:pt x="85457" y="141291"/>
                    <a:pt x="74580" y="144222"/>
                    <a:pt x="63528" y="144134"/>
                  </a:cubicBezTo>
                  <a:close/>
                  <a:moveTo>
                    <a:pt x="63528" y="125065"/>
                  </a:moveTo>
                  <a:cubicBezTo>
                    <a:pt x="71120" y="125167"/>
                    <a:pt x="78571" y="122815"/>
                    <a:pt x="84716" y="118355"/>
                  </a:cubicBezTo>
                  <a:cubicBezTo>
                    <a:pt x="90966" y="113673"/>
                    <a:pt x="95733" y="107302"/>
                    <a:pt x="98488" y="99992"/>
                  </a:cubicBezTo>
                  <a:cubicBezTo>
                    <a:pt x="104597" y="82017"/>
                    <a:pt x="104597" y="62524"/>
                    <a:pt x="98488" y="44549"/>
                  </a:cubicBezTo>
                  <a:cubicBezTo>
                    <a:pt x="95663" y="37194"/>
                    <a:pt x="90896" y="30731"/>
                    <a:pt x="84716" y="25833"/>
                  </a:cubicBezTo>
                  <a:cubicBezTo>
                    <a:pt x="78501" y="21500"/>
                    <a:pt x="71084" y="19272"/>
                    <a:pt x="63528" y="19477"/>
                  </a:cubicBezTo>
                  <a:cubicBezTo>
                    <a:pt x="56218" y="19420"/>
                    <a:pt x="49049" y="21641"/>
                    <a:pt x="43046" y="25833"/>
                  </a:cubicBezTo>
                  <a:cubicBezTo>
                    <a:pt x="36866" y="30798"/>
                    <a:pt x="31992" y="37232"/>
                    <a:pt x="28920" y="44549"/>
                  </a:cubicBezTo>
                  <a:cubicBezTo>
                    <a:pt x="22316" y="62443"/>
                    <a:pt x="22316" y="82098"/>
                    <a:pt x="28920" y="99992"/>
                  </a:cubicBezTo>
                  <a:cubicBezTo>
                    <a:pt x="31922" y="107263"/>
                    <a:pt x="36795" y="113602"/>
                    <a:pt x="43046" y="118355"/>
                  </a:cubicBezTo>
                  <a:cubicBezTo>
                    <a:pt x="48872" y="122907"/>
                    <a:pt x="56112" y="125280"/>
                    <a:pt x="63528" y="125065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24655E-C2B3-4732-9B88-204F3DD64418}"/>
                </a:ext>
              </a:extLst>
            </p:cNvPr>
            <p:cNvSpPr/>
            <p:nvPr/>
          </p:nvSpPr>
          <p:spPr>
            <a:xfrm>
              <a:off x="5006711" y="4061544"/>
              <a:ext cx="137405" cy="192138"/>
            </a:xfrm>
            <a:custGeom>
              <a:avLst/>
              <a:gdLst>
                <a:gd name="connsiteX0" fmla="*/ 80883 w 137404"/>
                <a:gd name="connsiteY0" fmla="*/ 192113 h 192138"/>
                <a:gd name="connsiteX1" fmla="*/ 39213 w 137404"/>
                <a:gd name="connsiteY1" fmla="*/ 180813 h 192138"/>
                <a:gd name="connsiteX2" fmla="*/ 10256 w 137404"/>
                <a:gd name="connsiteY2" fmla="*/ 147971 h 192138"/>
                <a:gd name="connsiteX3" fmla="*/ 15 w 137404"/>
                <a:gd name="connsiteY3" fmla="*/ 96060 h 192138"/>
                <a:gd name="connsiteX4" fmla="*/ 6018 w 137404"/>
                <a:gd name="connsiteY4" fmla="*/ 56156 h 192138"/>
                <a:gd name="connsiteX5" fmla="*/ 23322 w 137404"/>
                <a:gd name="connsiteY5" fmla="*/ 25786 h 192138"/>
                <a:gd name="connsiteX6" fmla="*/ 49807 w 137404"/>
                <a:gd name="connsiteY6" fmla="*/ 6717 h 192138"/>
                <a:gd name="connsiteX7" fmla="*/ 82296 w 137404"/>
                <a:gd name="connsiteY7" fmla="*/ 7 h 192138"/>
                <a:gd name="connsiteX8" fmla="*/ 111959 w 137404"/>
                <a:gd name="connsiteY8" fmla="*/ 6717 h 192138"/>
                <a:gd name="connsiteX9" fmla="*/ 133148 w 137404"/>
                <a:gd name="connsiteY9" fmla="*/ 22961 h 192138"/>
                <a:gd name="connsiteX10" fmla="*/ 120435 w 137404"/>
                <a:gd name="connsiteY10" fmla="*/ 37793 h 192138"/>
                <a:gd name="connsiteX11" fmla="*/ 103484 w 137404"/>
                <a:gd name="connsiteY11" fmla="*/ 25433 h 192138"/>
                <a:gd name="connsiteX12" fmla="*/ 82296 w 137404"/>
                <a:gd name="connsiteY12" fmla="*/ 20842 h 192138"/>
                <a:gd name="connsiteX13" fmla="*/ 51926 w 137404"/>
                <a:gd name="connsiteY13" fmla="*/ 30024 h 192138"/>
                <a:gd name="connsiteX14" fmla="*/ 31444 w 137404"/>
                <a:gd name="connsiteY14" fmla="*/ 55803 h 192138"/>
                <a:gd name="connsiteX15" fmla="*/ 24381 w 137404"/>
                <a:gd name="connsiteY15" fmla="*/ 95707 h 192138"/>
                <a:gd name="connsiteX16" fmla="*/ 31091 w 137404"/>
                <a:gd name="connsiteY16" fmla="*/ 135965 h 192138"/>
                <a:gd name="connsiteX17" fmla="*/ 51220 w 137404"/>
                <a:gd name="connsiteY17" fmla="*/ 162097 h 192138"/>
                <a:gd name="connsiteX18" fmla="*/ 81590 w 137404"/>
                <a:gd name="connsiteY18" fmla="*/ 171632 h 192138"/>
                <a:gd name="connsiteX19" fmla="*/ 105603 w 137404"/>
                <a:gd name="connsiteY19" fmla="*/ 166335 h 192138"/>
                <a:gd name="connsiteX20" fmla="*/ 124672 w 137404"/>
                <a:gd name="connsiteY20" fmla="*/ 151150 h 192138"/>
                <a:gd name="connsiteX21" fmla="*/ 137385 w 137404"/>
                <a:gd name="connsiteY21" fmla="*/ 165275 h 192138"/>
                <a:gd name="connsiteX22" fmla="*/ 112666 w 137404"/>
                <a:gd name="connsiteY22" fmla="*/ 185051 h 192138"/>
                <a:gd name="connsiteX23" fmla="*/ 80883 w 137404"/>
                <a:gd name="connsiteY23" fmla="*/ 192113 h 1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404" h="192138">
                  <a:moveTo>
                    <a:pt x="80883" y="192113"/>
                  </a:moveTo>
                  <a:cubicBezTo>
                    <a:pt x="66196" y="192438"/>
                    <a:pt x="51725" y="188515"/>
                    <a:pt x="39213" y="180813"/>
                  </a:cubicBezTo>
                  <a:cubicBezTo>
                    <a:pt x="26687" y="172779"/>
                    <a:pt x="16658" y="161405"/>
                    <a:pt x="10256" y="147971"/>
                  </a:cubicBezTo>
                  <a:cubicBezTo>
                    <a:pt x="3101" y="131621"/>
                    <a:pt x="-391" y="113904"/>
                    <a:pt x="15" y="96060"/>
                  </a:cubicBezTo>
                  <a:cubicBezTo>
                    <a:pt x="-314" y="82510"/>
                    <a:pt x="1717" y="69010"/>
                    <a:pt x="6018" y="56156"/>
                  </a:cubicBezTo>
                  <a:cubicBezTo>
                    <a:pt x="9543" y="44908"/>
                    <a:pt x="15447" y="34554"/>
                    <a:pt x="23322" y="25786"/>
                  </a:cubicBezTo>
                  <a:cubicBezTo>
                    <a:pt x="30607" y="17523"/>
                    <a:pt x="39662" y="11007"/>
                    <a:pt x="49807" y="6717"/>
                  </a:cubicBezTo>
                  <a:cubicBezTo>
                    <a:pt x="60002" y="2091"/>
                    <a:pt x="71101" y="-201"/>
                    <a:pt x="82296" y="7"/>
                  </a:cubicBezTo>
                  <a:cubicBezTo>
                    <a:pt x="92572" y="-110"/>
                    <a:pt x="102732" y="2189"/>
                    <a:pt x="111959" y="6717"/>
                  </a:cubicBezTo>
                  <a:cubicBezTo>
                    <a:pt x="120032" y="10665"/>
                    <a:pt x="127236" y="16188"/>
                    <a:pt x="133148" y="22961"/>
                  </a:cubicBezTo>
                  <a:lnTo>
                    <a:pt x="120435" y="37793"/>
                  </a:lnTo>
                  <a:cubicBezTo>
                    <a:pt x="115678" y="32570"/>
                    <a:pt x="109911" y="28364"/>
                    <a:pt x="103484" y="25433"/>
                  </a:cubicBezTo>
                  <a:cubicBezTo>
                    <a:pt x="96909" y="22181"/>
                    <a:pt x="89631" y="20602"/>
                    <a:pt x="82296" y="20842"/>
                  </a:cubicBezTo>
                  <a:cubicBezTo>
                    <a:pt x="71437" y="20457"/>
                    <a:pt x="60754" y="23685"/>
                    <a:pt x="51926" y="30024"/>
                  </a:cubicBezTo>
                  <a:cubicBezTo>
                    <a:pt x="42762" y="36469"/>
                    <a:pt x="35650" y="45420"/>
                    <a:pt x="31444" y="55803"/>
                  </a:cubicBezTo>
                  <a:cubicBezTo>
                    <a:pt x="26309" y="68459"/>
                    <a:pt x="23905" y="82058"/>
                    <a:pt x="24381" y="95707"/>
                  </a:cubicBezTo>
                  <a:cubicBezTo>
                    <a:pt x="23986" y="109433"/>
                    <a:pt x="26267" y="123107"/>
                    <a:pt x="31091" y="135965"/>
                  </a:cubicBezTo>
                  <a:cubicBezTo>
                    <a:pt x="35032" y="146495"/>
                    <a:pt x="42045" y="155599"/>
                    <a:pt x="51220" y="162097"/>
                  </a:cubicBezTo>
                  <a:cubicBezTo>
                    <a:pt x="60017" y="168538"/>
                    <a:pt x="70692" y="171889"/>
                    <a:pt x="81590" y="171632"/>
                  </a:cubicBezTo>
                  <a:cubicBezTo>
                    <a:pt x="89902" y="171801"/>
                    <a:pt x="98134" y="169986"/>
                    <a:pt x="105603" y="166335"/>
                  </a:cubicBezTo>
                  <a:cubicBezTo>
                    <a:pt x="112821" y="162461"/>
                    <a:pt x="119280" y="157315"/>
                    <a:pt x="124672" y="151150"/>
                  </a:cubicBezTo>
                  <a:lnTo>
                    <a:pt x="137385" y="165275"/>
                  </a:lnTo>
                  <a:cubicBezTo>
                    <a:pt x="130598" y="173500"/>
                    <a:pt x="122179" y="180234"/>
                    <a:pt x="112666" y="185051"/>
                  </a:cubicBezTo>
                  <a:cubicBezTo>
                    <a:pt x="102803" y="189952"/>
                    <a:pt x="91894" y="192375"/>
                    <a:pt x="80883" y="192113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29AF03-1593-4855-B36F-960B48892748}"/>
                </a:ext>
              </a:extLst>
            </p:cNvPr>
            <p:cNvSpPr/>
            <p:nvPr/>
          </p:nvSpPr>
          <p:spPr>
            <a:xfrm>
              <a:off x="5176606" y="4049197"/>
              <a:ext cx="110655" cy="201288"/>
            </a:xfrm>
            <a:custGeom>
              <a:avLst/>
              <a:gdLst>
                <a:gd name="connsiteX0" fmla="*/ -19 w 110655"/>
                <a:gd name="connsiteY0" fmla="*/ 201282 h 201288"/>
                <a:gd name="connsiteX1" fmla="*/ -19 w 110655"/>
                <a:gd name="connsiteY1" fmla="*/ -6 h 201288"/>
                <a:gd name="connsiteX2" fmla="*/ 22934 w 110655"/>
                <a:gd name="connsiteY2" fmla="*/ -6 h 201288"/>
                <a:gd name="connsiteX3" fmla="*/ 22934 w 110655"/>
                <a:gd name="connsiteY3" fmla="*/ 54730 h 201288"/>
                <a:gd name="connsiteX4" fmla="*/ 22934 w 110655"/>
                <a:gd name="connsiteY4" fmla="*/ 82981 h 201288"/>
                <a:gd name="connsiteX5" fmla="*/ 43769 w 110655"/>
                <a:gd name="connsiteY5" fmla="*/ 67090 h 201288"/>
                <a:gd name="connsiteX6" fmla="*/ 68489 w 110655"/>
                <a:gd name="connsiteY6" fmla="*/ 60381 h 201288"/>
                <a:gd name="connsiteX7" fmla="*/ 100271 w 110655"/>
                <a:gd name="connsiteY7" fmla="*/ 74153 h 201288"/>
                <a:gd name="connsiteX8" fmla="*/ 110512 w 110655"/>
                <a:gd name="connsiteY8" fmla="*/ 114057 h 201288"/>
                <a:gd name="connsiteX9" fmla="*/ 110512 w 110655"/>
                <a:gd name="connsiteY9" fmla="*/ 201282 h 201288"/>
                <a:gd name="connsiteX10" fmla="*/ 86499 w 110655"/>
                <a:gd name="connsiteY10" fmla="*/ 201282 h 201288"/>
                <a:gd name="connsiteX11" fmla="*/ 86499 w 110655"/>
                <a:gd name="connsiteY11" fmla="*/ 117236 h 201288"/>
                <a:gd name="connsiteX12" fmla="*/ 80496 w 110655"/>
                <a:gd name="connsiteY12" fmla="*/ 89338 h 201288"/>
                <a:gd name="connsiteX13" fmla="*/ 60720 w 110655"/>
                <a:gd name="connsiteY13" fmla="*/ 80510 h 201288"/>
                <a:gd name="connsiteX14" fmla="*/ 41651 w 110655"/>
                <a:gd name="connsiteY14" fmla="*/ 85806 h 201288"/>
                <a:gd name="connsiteX15" fmla="*/ 22934 w 110655"/>
                <a:gd name="connsiteY15" fmla="*/ 101698 h 201288"/>
                <a:gd name="connsiteX16" fmla="*/ 22934 w 110655"/>
                <a:gd name="connsiteY16" fmla="*/ 201282 h 20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655" h="201288">
                  <a:moveTo>
                    <a:pt x="-19" y="201282"/>
                  </a:moveTo>
                  <a:lnTo>
                    <a:pt x="-19" y="-6"/>
                  </a:lnTo>
                  <a:lnTo>
                    <a:pt x="22934" y="-6"/>
                  </a:lnTo>
                  <a:lnTo>
                    <a:pt x="22934" y="54730"/>
                  </a:lnTo>
                  <a:lnTo>
                    <a:pt x="22934" y="82981"/>
                  </a:lnTo>
                  <a:cubicBezTo>
                    <a:pt x="29326" y="76996"/>
                    <a:pt x="36308" y="71670"/>
                    <a:pt x="43769" y="67090"/>
                  </a:cubicBezTo>
                  <a:cubicBezTo>
                    <a:pt x="51249" y="62658"/>
                    <a:pt x="59795" y="60338"/>
                    <a:pt x="68489" y="60381"/>
                  </a:cubicBezTo>
                  <a:cubicBezTo>
                    <a:pt x="80761" y="59102"/>
                    <a:pt x="92810" y="64325"/>
                    <a:pt x="100271" y="74153"/>
                  </a:cubicBezTo>
                  <a:cubicBezTo>
                    <a:pt x="107786" y="86050"/>
                    <a:pt x="111367" y="100010"/>
                    <a:pt x="110512" y="114057"/>
                  </a:cubicBezTo>
                  <a:lnTo>
                    <a:pt x="110512" y="201282"/>
                  </a:lnTo>
                  <a:lnTo>
                    <a:pt x="86499" y="201282"/>
                  </a:lnTo>
                  <a:lnTo>
                    <a:pt x="86499" y="117236"/>
                  </a:lnTo>
                  <a:cubicBezTo>
                    <a:pt x="87241" y="107553"/>
                    <a:pt x="85157" y="97859"/>
                    <a:pt x="80496" y="89338"/>
                  </a:cubicBezTo>
                  <a:cubicBezTo>
                    <a:pt x="75877" y="83168"/>
                    <a:pt x="68397" y="79828"/>
                    <a:pt x="60720" y="80510"/>
                  </a:cubicBezTo>
                  <a:cubicBezTo>
                    <a:pt x="53989" y="80421"/>
                    <a:pt x="47371" y="82261"/>
                    <a:pt x="41651" y="85806"/>
                  </a:cubicBezTo>
                  <a:cubicBezTo>
                    <a:pt x="34920" y="90493"/>
                    <a:pt x="28652" y="95814"/>
                    <a:pt x="22934" y="101698"/>
                  </a:cubicBezTo>
                  <a:lnTo>
                    <a:pt x="22934" y="201282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06BF9AE-947C-411A-B70A-8B99D5407C6E}"/>
                </a:ext>
              </a:extLst>
            </p:cNvPr>
            <p:cNvSpPr/>
            <p:nvPr/>
          </p:nvSpPr>
          <p:spPr>
            <a:xfrm>
              <a:off x="5318864" y="4109215"/>
              <a:ext cx="117533" cy="144537"/>
            </a:xfrm>
            <a:custGeom>
              <a:avLst/>
              <a:gdLst>
                <a:gd name="connsiteX0" fmla="*/ 67839 w 117533"/>
                <a:gd name="connsiteY0" fmla="*/ 144443 h 144536"/>
                <a:gd name="connsiteX1" fmla="*/ 32525 w 117533"/>
                <a:gd name="connsiteY1" fmla="*/ 135968 h 144536"/>
                <a:gd name="connsiteX2" fmla="*/ 8865 w 117533"/>
                <a:gd name="connsiteY2" fmla="*/ 111249 h 144536"/>
                <a:gd name="connsiteX3" fmla="*/ 37 w 117533"/>
                <a:gd name="connsiteY3" fmla="*/ 72403 h 144536"/>
                <a:gd name="connsiteX4" fmla="*/ 9218 w 117533"/>
                <a:gd name="connsiteY4" fmla="*/ 33911 h 144536"/>
                <a:gd name="connsiteX5" fmla="*/ 32172 w 117533"/>
                <a:gd name="connsiteY5" fmla="*/ 8839 h 144536"/>
                <a:gd name="connsiteX6" fmla="*/ 61836 w 117533"/>
                <a:gd name="connsiteY6" fmla="*/ 10 h 144536"/>
                <a:gd name="connsiteX7" fmla="*/ 92205 w 117533"/>
                <a:gd name="connsiteY7" fmla="*/ 8132 h 144536"/>
                <a:gd name="connsiteX8" fmla="*/ 110922 w 117533"/>
                <a:gd name="connsiteY8" fmla="*/ 30733 h 144536"/>
                <a:gd name="connsiteX9" fmla="*/ 117278 w 117533"/>
                <a:gd name="connsiteY9" fmla="*/ 66047 h 144536"/>
                <a:gd name="connsiteX10" fmla="*/ 117278 w 117533"/>
                <a:gd name="connsiteY10" fmla="*/ 73110 h 144536"/>
                <a:gd name="connsiteX11" fmla="*/ 117278 w 117533"/>
                <a:gd name="connsiteY11" fmla="*/ 79819 h 144536"/>
                <a:gd name="connsiteX12" fmla="*/ 24403 w 117533"/>
                <a:gd name="connsiteY12" fmla="*/ 79819 h 144536"/>
                <a:gd name="connsiteX13" fmla="*/ 31466 w 117533"/>
                <a:gd name="connsiteY13" fmla="*/ 104186 h 144536"/>
                <a:gd name="connsiteX14" fmla="*/ 47004 w 117533"/>
                <a:gd name="connsiteY14" fmla="*/ 120783 h 144536"/>
                <a:gd name="connsiteX15" fmla="*/ 69605 w 117533"/>
                <a:gd name="connsiteY15" fmla="*/ 126786 h 144536"/>
                <a:gd name="connsiteX16" fmla="*/ 88321 w 117533"/>
                <a:gd name="connsiteY16" fmla="*/ 123961 h 144536"/>
                <a:gd name="connsiteX17" fmla="*/ 103859 w 117533"/>
                <a:gd name="connsiteY17" fmla="*/ 116192 h 144536"/>
                <a:gd name="connsiteX18" fmla="*/ 112334 w 117533"/>
                <a:gd name="connsiteY18" fmla="*/ 131377 h 144536"/>
                <a:gd name="connsiteX19" fmla="*/ 92205 w 117533"/>
                <a:gd name="connsiteY19" fmla="*/ 141971 h 144536"/>
                <a:gd name="connsiteX20" fmla="*/ 67839 w 117533"/>
                <a:gd name="connsiteY20" fmla="*/ 144443 h 144536"/>
                <a:gd name="connsiteX21" fmla="*/ 24403 w 117533"/>
                <a:gd name="connsiteY21" fmla="*/ 60397 h 144536"/>
                <a:gd name="connsiteX22" fmla="*/ 95030 w 117533"/>
                <a:gd name="connsiteY22" fmla="*/ 60397 h 144536"/>
                <a:gd name="connsiteX23" fmla="*/ 86555 w 117533"/>
                <a:gd name="connsiteY23" fmla="*/ 29674 h 144536"/>
                <a:gd name="connsiteX24" fmla="*/ 61836 w 117533"/>
                <a:gd name="connsiteY24" fmla="*/ 19433 h 144536"/>
                <a:gd name="connsiteX25" fmla="*/ 44179 w 117533"/>
                <a:gd name="connsiteY25" fmla="*/ 24377 h 144536"/>
                <a:gd name="connsiteX26" fmla="*/ 30053 w 117533"/>
                <a:gd name="connsiteY26" fmla="*/ 38149 h 144536"/>
                <a:gd name="connsiteX27" fmla="*/ 24403 w 117533"/>
                <a:gd name="connsiteY27" fmla="*/ 60397 h 1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533" h="144536">
                  <a:moveTo>
                    <a:pt x="67839" y="144443"/>
                  </a:moveTo>
                  <a:cubicBezTo>
                    <a:pt x="55511" y="144938"/>
                    <a:pt x="43285" y="142003"/>
                    <a:pt x="32525" y="135968"/>
                  </a:cubicBezTo>
                  <a:cubicBezTo>
                    <a:pt x="22539" y="130032"/>
                    <a:pt x="14360" y="121486"/>
                    <a:pt x="8865" y="111249"/>
                  </a:cubicBezTo>
                  <a:cubicBezTo>
                    <a:pt x="2565" y="99298"/>
                    <a:pt x="-479" y="85904"/>
                    <a:pt x="37" y="72403"/>
                  </a:cubicBezTo>
                  <a:cubicBezTo>
                    <a:pt x="-246" y="58998"/>
                    <a:pt x="2918" y="45745"/>
                    <a:pt x="9218" y="33911"/>
                  </a:cubicBezTo>
                  <a:cubicBezTo>
                    <a:pt x="14713" y="23812"/>
                    <a:pt x="22595" y="15202"/>
                    <a:pt x="32172" y="8839"/>
                  </a:cubicBezTo>
                  <a:cubicBezTo>
                    <a:pt x="41075" y="3259"/>
                    <a:pt x="51330" y="208"/>
                    <a:pt x="61836" y="10"/>
                  </a:cubicBezTo>
                  <a:cubicBezTo>
                    <a:pt x="72528" y="-248"/>
                    <a:pt x="83070" y="2571"/>
                    <a:pt x="92205" y="8132"/>
                  </a:cubicBezTo>
                  <a:cubicBezTo>
                    <a:pt x="100486" y="13709"/>
                    <a:pt x="106988" y="21555"/>
                    <a:pt x="110922" y="30733"/>
                  </a:cubicBezTo>
                  <a:cubicBezTo>
                    <a:pt x="115569" y="41907"/>
                    <a:pt x="117737" y="53955"/>
                    <a:pt x="117278" y="66047"/>
                  </a:cubicBezTo>
                  <a:cubicBezTo>
                    <a:pt x="117465" y="68399"/>
                    <a:pt x="117465" y="70758"/>
                    <a:pt x="117278" y="73110"/>
                  </a:cubicBezTo>
                  <a:cubicBezTo>
                    <a:pt x="117592" y="75334"/>
                    <a:pt x="117592" y="77594"/>
                    <a:pt x="117278" y="79819"/>
                  </a:cubicBezTo>
                  <a:lnTo>
                    <a:pt x="24403" y="79819"/>
                  </a:lnTo>
                  <a:cubicBezTo>
                    <a:pt x="24880" y="88372"/>
                    <a:pt x="27295" y="96703"/>
                    <a:pt x="31466" y="104186"/>
                  </a:cubicBezTo>
                  <a:cubicBezTo>
                    <a:pt x="35107" y="110980"/>
                    <a:pt x="40464" y="116701"/>
                    <a:pt x="47004" y="120783"/>
                  </a:cubicBezTo>
                  <a:cubicBezTo>
                    <a:pt x="53841" y="124830"/>
                    <a:pt x="61663" y="126907"/>
                    <a:pt x="69605" y="126786"/>
                  </a:cubicBezTo>
                  <a:cubicBezTo>
                    <a:pt x="75950" y="126794"/>
                    <a:pt x="82261" y="125844"/>
                    <a:pt x="88321" y="123961"/>
                  </a:cubicBezTo>
                  <a:cubicBezTo>
                    <a:pt x="93802" y="122023"/>
                    <a:pt x="99017" y="119413"/>
                    <a:pt x="103859" y="116192"/>
                  </a:cubicBezTo>
                  <a:lnTo>
                    <a:pt x="112334" y="131377"/>
                  </a:lnTo>
                  <a:cubicBezTo>
                    <a:pt x="106179" y="135873"/>
                    <a:pt x="99395" y="139443"/>
                    <a:pt x="92205" y="141971"/>
                  </a:cubicBezTo>
                  <a:cubicBezTo>
                    <a:pt x="84249" y="143988"/>
                    <a:pt x="76039" y="144818"/>
                    <a:pt x="67839" y="144443"/>
                  </a:cubicBezTo>
                  <a:close/>
                  <a:moveTo>
                    <a:pt x="24403" y="60397"/>
                  </a:moveTo>
                  <a:lnTo>
                    <a:pt x="95030" y="60397"/>
                  </a:lnTo>
                  <a:cubicBezTo>
                    <a:pt x="95758" y="49492"/>
                    <a:pt x="92770" y="38665"/>
                    <a:pt x="86555" y="29674"/>
                  </a:cubicBezTo>
                  <a:cubicBezTo>
                    <a:pt x="80252" y="22749"/>
                    <a:pt x="71190" y="18995"/>
                    <a:pt x="61836" y="19433"/>
                  </a:cubicBezTo>
                  <a:cubicBezTo>
                    <a:pt x="55585" y="19267"/>
                    <a:pt x="49433" y="20990"/>
                    <a:pt x="44179" y="24377"/>
                  </a:cubicBezTo>
                  <a:cubicBezTo>
                    <a:pt x="38409" y="27735"/>
                    <a:pt x="33560" y="32467"/>
                    <a:pt x="30053" y="38149"/>
                  </a:cubicBezTo>
                  <a:cubicBezTo>
                    <a:pt x="26677" y="45102"/>
                    <a:pt x="24753" y="52674"/>
                    <a:pt x="24403" y="60397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F1F599-46EF-4393-852F-1EAD312D9BC5}"/>
                </a:ext>
              </a:extLst>
            </p:cNvPr>
            <p:cNvSpPr/>
            <p:nvPr/>
          </p:nvSpPr>
          <p:spPr>
            <a:xfrm>
              <a:off x="5460107" y="4109547"/>
              <a:ext cx="110598" cy="144169"/>
            </a:xfrm>
            <a:custGeom>
              <a:avLst/>
              <a:gdLst>
                <a:gd name="connsiteX0" fmla="*/ 64318 w 110598"/>
                <a:gd name="connsiteY0" fmla="*/ 144111 h 144169"/>
                <a:gd name="connsiteX1" fmla="*/ 31476 w 110598"/>
                <a:gd name="connsiteY1" fmla="*/ 135636 h 144169"/>
                <a:gd name="connsiteX2" fmla="*/ 8522 w 110598"/>
                <a:gd name="connsiteY2" fmla="*/ 111269 h 144169"/>
                <a:gd name="connsiteX3" fmla="*/ 47 w 110598"/>
                <a:gd name="connsiteY3" fmla="*/ 72424 h 144169"/>
                <a:gd name="connsiteX4" fmla="*/ 9228 w 110598"/>
                <a:gd name="connsiteY4" fmla="*/ 33226 h 144169"/>
                <a:gd name="connsiteX5" fmla="*/ 33595 w 110598"/>
                <a:gd name="connsiteY5" fmla="*/ 8506 h 144169"/>
                <a:gd name="connsiteX6" fmla="*/ 67849 w 110598"/>
                <a:gd name="connsiteY6" fmla="*/ 31 h 144169"/>
                <a:gd name="connsiteX7" fmla="*/ 91156 w 110598"/>
                <a:gd name="connsiteY7" fmla="*/ 4975 h 144169"/>
                <a:gd name="connsiteX8" fmla="*/ 108107 w 110598"/>
                <a:gd name="connsiteY8" fmla="*/ 16275 h 144169"/>
                <a:gd name="connsiteX9" fmla="*/ 96453 w 110598"/>
                <a:gd name="connsiteY9" fmla="*/ 30754 h 144169"/>
                <a:gd name="connsiteX10" fmla="*/ 84093 w 110598"/>
                <a:gd name="connsiteY10" fmla="*/ 22632 h 144169"/>
                <a:gd name="connsiteX11" fmla="*/ 68555 w 110598"/>
                <a:gd name="connsiteY11" fmla="*/ 19454 h 144169"/>
                <a:gd name="connsiteX12" fmla="*/ 46661 w 110598"/>
                <a:gd name="connsiteY12" fmla="*/ 25810 h 144169"/>
                <a:gd name="connsiteX13" fmla="*/ 31476 w 110598"/>
                <a:gd name="connsiteY13" fmla="*/ 44526 h 144169"/>
                <a:gd name="connsiteX14" fmla="*/ 25826 w 110598"/>
                <a:gd name="connsiteY14" fmla="*/ 72424 h 144169"/>
                <a:gd name="connsiteX15" fmla="*/ 31123 w 110598"/>
                <a:gd name="connsiteY15" fmla="*/ 99969 h 144169"/>
                <a:gd name="connsiteX16" fmla="*/ 45955 w 110598"/>
                <a:gd name="connsiteY16" fmla="*/ 118332 h 144169"/>
                <a:gd name="connsiteX17" fmla="*/ 68202 w 110598"/>
                <a:gd name="connsiteY17" fmla="*/ 125041 h 144169"/>
                <a:gd name="connsiteX18" fmla="*/ 86212 w 110598"/>
                <a:gd name="connsiteY18" fmla="*/ 121157 h 144169"/>
                <a:gd name="connsiteX19" fmla="*/ 100338 w 110598"/>
                <a:gd name="connsiteY19" fmla="*/ 111976 h 144169"/>
                <a:gd name="connsiteX20" fmla="*/ 110579 w 110598"/>
                <a:gd name="connsiteY20" fmla="*/ 126807 h 144169"/>
                <a:gd name="connsiteX21" fmla="*/ 89744 w 110598"/>
                <a:gd name="connsiteY21" fmla="*/ 139520 h 144169"/>
                <a:gd name="connsiteX22" fmla="*/ 64318 w 110598"/>
                <a:gd name="connsiteY22" fmla="*/ 144111 h 14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0598" h="144169">
                  <a:moveTo>
                    <a:pt x="64318" y="144111"/>
                  </a:moveTo>
                  <a:cubicBezTo>
                    <a:pt x="52802" y="144330"/>
                    <a:pt x="41445" y="141399"/>
                    <a:pt x="31476" y="135636"/>
                  </a:cubicBezTo>
                  <a:cubicBezTo>
                    <a:pt x="21631" y="129901"/>
                    <a:pt x="13660" y="121440"/>
                    <a:pt x="8522" y="111269"/>
                  </a:cubicBezTo>
                  <a:cubicBezTo>
                    <a:pt x="2590" y="99199"/>
                    <a:pt x="-317" y="85868"/>
                    <a:pt x="47" y="72424"/>
                  </a:cubicBezTo>
                  <a:cubicBezTo>
                    <a:pt x="-529" y="58765"/>
                    <a:pt x="2646" y="45208"/>
                    <a:pt x="9228" y="33226"/>
                  </a:cubicBezTo>
                  <a:cubicBezTo>
                    <a:pt x="14886" y="22875"/>
                    <a:pt x="23326" y="14312"/>
                    <a:pt x="33595" y="8506"/>
                  </a:cubicBezTo>
                  <a:cubicBezTo>
                    <a:pt x="44005" y="2559"/>
                    <a:pt x="55867" y="-375"/>
                    <a:pt x="67849" y="31"/>
                  </a:cubicBezTo>
                  <a:cubicBezTo>
                    <a:pt x="75897" y="-163"/>
                    <a:pt x="83882" y="1528"/>
                    <a:pt x="91156" y="4975"/>
                  </a:cubicBezTo>
                  <a:cubicBezTo>
                    <a:pt x="97393" y="7779"/>
                    <a:pt x="103121" y="11596"/>
                    <a:pt x="108107" y="16275"/>
                  </a:cubicBezTo>
                  <a:lnTo>
                    <a:pt x="96453" y="30754"/>
                  </a:lnTo>
                  <a:cubicBezTo>
                    <a:pt x="92823" y="27364"/>
                    <a:pt x="88645" y="24620"/>
                    <a:pt x="84093" y="22632"/>
                  </a:cubicBezTo>
                  <a:cubicBezTo>
                    <a:pt x="79224" y="20407"/>
                    <a:pt x="73909" y="19319"/>
                    <a:pt x="68555" y="19454"/>
                  </a:cubicBezTo>
                  <a:cubicBezTo>
                    <a:pt x="60787" y="19334"/>
                    <a:pt x="53159" y="21548"/>
                    <a:pt x="46661" y="25810"/>
                  </a:cubicBezTo>
                  <a:cubicBezTo>
                    <a:pt x="40057" y="30623"/>
                    <a:pt x="34824" y="37072"/>
                    <a:pt x="31476" y="44526"/>
                  </a:cubicBezTo>
                  <a:cubicBezTo>
                    <a:pt x="27507" y="53281"/>
                    <a:pt x="25575" y="62819"/>
                    <a:pt x="25826" y="72424"/>
                  </a:cubicBezTo>
                  <a:cubicBezTo>
                    <a:pt x="25674" y="81874"/>
                    <a:pt x="27475" y="91250"/>
                    <a:pt x="31123" y="99969"/>
                  </a:cubicBezTo>
                  <a:cubicBezTo>
                    <a:pt x="34245" y="107360"/>
                    <a:pt x="39383" y="113724"/>
                    <a:pt x="45955" y="118332"/>
                  </a:cubicBezTo>
                  <a:cubicBezTo>
                    <a:pt x="52399" y="123015"/>
                    <a:pt x="60243" y="125377"/>
                    <a:pt x="68202" y="125041"/>
                  </a:cubicBezTo>
                  <a:cubicBezTo>
                    <a:pt x="74410" y="125017"/>
                    <a:pt x="80544" y="123693"/>
                    <a:pt x="86212" y="121157"/>
                  </a:cubicBezTo>
                  <a:cubicBezTo>
                    <a:pt x="91298" y="118724"/>
                    <a:pt x="96047" y="115638"/>
                    <a:pt x="100338" y="111976"/>
                  </a:cubicBezTo>
                  <a:lnTo>
                    <a:pt x="110579" y="126807"/>
                  </a:lnTo>
                  <a:cubicBezTo>
                    <a:pt x="104519" y="132351"/>
                    <a:pt x="97446" y="136667"/>
                    <a:pt x="89744" y="139520"/>
                  </a:cubicBezTo>
                  <a:cubicBezTo>
                    <a:pt x="81713" y="142910"/>
                    <a:pt x="73030" y="144478"/>
                    <a:pt x="64318" y="144111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4EC2CB9-A797-4A44-9F77-AF38C325C383}"/>
                </a:ext>
              </a:extLst>
            </p:cNvPr>
            <p:cNvSpPr/>
            <p:nvPr/>
          </p:nvSpPr>
          <p:spPr>
            <a:xfrm>
              <a:off x="5598604" y="4049197"/>
              <a:ext cx="114769" cy="202347"/>
            </a:xfrm>
            <a:custGeom>
              <a:avLst/>
              <a:gdLst>
                <a:gd name="connsiteX0" fmla="*/ -19 w 114769"/>
                <a:gd name="connsiteY0" fmla="*/ 201282 h 202347"/>
                <a:gd name="connsiteX1" fmla="*/ -19 w 114769"/>
                <a:gd name="connsiteY1" fmla="*/ -6 h 202347"/>
                <a:gd name="connsiteX2" fmla="*/ 23288 w 114769"/>
                <a:gd name="connsiteY2" fmla="*/ -6 h 202347"/>
                <a:gd name="connsiteX3" fmla="*/ 23288 w 114769"/>
                <a:gd name="connsiteY3" fmla="*/ 135952 h 202347"/>
                <a:gd name="connsiteX4" fmla="*/ 23288 w 114769"/>
                <a:gd name="connsiteY4" fmla="*/ 135952 h 202347"/>
                <a:gd name="connsiteX5" fmla="*/ 81202 w 114769"/>
                <a:gd name="connsiteY5" fmla="*/ 65325 h 202347"/>
                <a:gd name="connsiteX6" fmla="*/ 107334 w 114769"/>
                <a:gd name="connsiteY6" fmla="*/ 65325 h 202347"/>
                <a:gd name="connsiteX7" fmla="*/ 62486 w 114769"/>
                <a:gd name="connsiteY7" fmla="*/ 120414 h 202347"/>
                <a:gd name="connsiteX8" fmla="*/ 114750 w 114769"/>
                <a:gd name="connsiteY8" fmla="*/ 202342 h 202347"/>
                <a:gd name="connsiteX9" fmla="*/ 89324 w 114769"/>
                <a:gd name="connsiteY9" fmla="*/ 202342 h 202347"/>
                <a:gd name="connsiteX10" fmla="*/ 49067 w 114769"/>
                <a:gd name="connsiteY10" fmla="*/ 135952 h 202347"/>
                <a:gd name="connsiteX11" fmla="*/ 23641 w 114769"/>
                <a:gd name="connsiteY11" fmla="*/ 165969 h 202347"/>
                <a:gd name="connsiteX12" fmla="*/ 23641 w 114769"/>
                <a:gd name="connsiteY12" fmla="*/ 201282 h 2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769" h="202347">
                  <a:moveTo>
                    <a:pt x="-19" y="201282"/>
                  </a:moveTo>
                  <a:lnTo>
                    <a:pt x="-19" y="-6"/>
                  </a:lnTo>
                  <a:lnTo>
                    <a:pt x="23288" y="-6"/>
                  </a:lnTo>
                  <a:lnTo>
                    <a:pt x="23288" y="135952"/>
                  </a:lnTo>
                  <a:lnTo>
                    <a:pt x="23288" y="135952"/>
                  </a:lnTo>
                  <a:lnTo>
                    <a:pt x="81202" y="65325"/>
                  </a:lnTo>
                  <a:lnTo>
                    <a:pt x="107334" y="65325"/>
                  </a:lnTo>
                  <a:lnTo>
                    <a:pt x="62486" y="120414"/>
                  </a:lnTo>
                  <a:lnTo>
                    <a:pt x="114750" y="202342"/>
                  </a:lnTo>
                  <a:lnTo>
                    <a:pt x="89324" y="202342"/>
                  </a:lnTo>
                  <a:lnTo>
                    <a:pt x="49067" y="135952"/>
                  </a:lnTo>
                  <a:lnTo>
                    <a:pt x="23641" y="165969"/>
                  </a:lnTo>
                  <a:lnTo>
                    <a:pt x="23641" y="201282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7EDC97-C90F-410B-8636-EB4C42F21080}"/>
                </a:ext>
              </a:extLst>
            </p:cNvPr>
            <p:cNvGrpSpPr/>
            <p:nvPr/>
          </p:nvGrpSpPr>
          <p:grpSpPr>
            <a:xfrm>
              <a:off x="2790458" y="1236461"/>
              <a:ext cx="2978358" cy="1899170"/>
              <a:chOff x="2495570" y="1205031"/>
              <a:chExt cx="2978339" cy="189917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15A5AD8-619E-4F6E-B3BB-AE83C03E9C8C}"/>
                  </a:ext>
                </a:extLst>
              </p:cNvPr>
              <p:cNvSpPr/>
              <p:nvPr/>
            </p:nvSpPr>
            <p:spPr>
              <a:xfrm>
                <a:off x="3779216" y="1387251"/>
                <a:ext cx="1531193" cy="1716954"/>
              </a:xfrm>
              <a:custGeom>
                <a:avLst/>
                <a:gdLst>
                  <a:gd name="connsiteX0" fmla="*/ 1531183 w 1531202"/>
                  <a:gd name="connsiteY0" fmla="*/ -6 h 1716952"/>
                  <a:gd name="connsiteX1" fmla="*/ -19 w 1531202"/>
                  <a:gd name="connsiteY1" fmla="*/ 1716946 h 171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1202" h="1716952">
                    <a:moveTo>
                      <a:pt x="1531183" y="-6"/>
                    </a:moveTo>
                    <a:cubicBezTo>
                      <a:pt x="717958" y="205770"/>
                      <a:pt x="111706" y="885566"/>
                      <a:pt x="-19" y="171694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0609EE1-0CA8-41EE-8AFE-9D012127BF73}"/>
                  </a:ext>
                </a:extLst>
              </p:cNvPr>
              <p:cNvSpPr/>
              <p:nvPr/>
            </p:nvSpPr>
            <p:spPr>
              <a:xfrm>
                <a:off x="5244371" y="1205031"/>
                <a:ext cx="229538" cy="377504"/>
              </a:xfrm>
              <a:custGeom>
                <a:avLst/>
                <a:gdLst>
                  <a:gd name="connsiteX0" fmla="*/ 81575 w 229539"/>
                  <a:gd name="connsiteY0" fmla="*/ 377503 h 377503"/>
                  <a:gd name="connsiteX1" fmla="*/ 0 w 229539"/>
                  <a:gd name="connsiteY1" fmla="*/ 0 h 377503"/>
                  <a:gd name="connsiteX2" fmla="*/ 229539 w 229539"/>
                  <a:gd name="connsiteY2" fmla="*/ 147964 h 377503"/>
                  <a:gd name="connsiteX3" fmla="*/ 81575 w 229539"/>
                  <a:gd name="connsiteY3" fmla="*/ 377503 h 37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39" h="377503">
                    <a:moveTo>
                      <a:pt x="81575" y="377503"/>
                    </a:moveTo>
                    <a:lnTo>
                      <a:pt x="0" y="0"/>
                    </a:lnTo>
                    <a:lnTo>
                      <a:pt x="229539" y="147964"/>
                    </a:lnTo>
                    <a:lnTo>
                      <a:pt x="81575" y="377503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7AEBA3F-E9B2-4624-A548-2AE815963D33}"/>
                  </a:ext>
                </a:extLst>
              </p:cNvPr>
              <p:cNvSpPr/>
              <p:nvPr/>
            </p:nvSpPr>
            <p:spPr>
              <a:xfrm>
                <a:off x="2495570" y="1527801"/>
                <a:ext cx="23661" cy="185396"/>
              </a:xfrm>
              <a:custGeom>
                <a:avLst/>
                <a:gdLst>
                  <a:gd name="connsiteX0" fmla="*/ -19 w 23660"/>
                  <a:gd name="connsiteY0" fmla="*/ 185391 h 185396"/>
                  <a:gd name="connsiteX1" fmla="*/ -19 w 23660"/>
                  <a:gd name="connsiteY1" fmla="*/ -6 h 185396"/>
                  <a:gd name="connsiteX2" fmla="*/ 23641 w 23660"/>
                  <a:gd name="connsiteY2" fmla="*/ -6 h 185396"/>
                  <a:gd name="connsiteX3" fmla="*/ 23641 w 23660"/>
                  <a:gd name="connsiteY3" fmla="*/ 185391 h 18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60" h="185396">
                    <a:moveTo>
                      <a:pt x="-19" y="185391"/>
                    </a:moveTo>
                    <a:lnTo>
                      <a:pt x="-19" y="-6"/>
                    </a:lnTo>
                    <a:lnTo>
                      <a:pt x="23641" y="-6"/>
                    </a:lnTo>
                    <a:lnTo>
                      <a:pt x="23641" y="185391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D131769-F659-480E-B658-AB0AA7076B5B}"/>
                  </a:ext>
                </a:extLst>
              </p:cNvPr>
              <p:cNvSpPr/>
              <p:nvPr/>
            </p:nvSpPr>
            <p:spPr>
              <a:xfrm>
                <a:off x="2567609" y="1572491"/>
                <a:ext cx="188771" cy="142118"/>
              </a:xfrm>
              <a:custGeom>
                <a:avLst/>
                <a:gdLst>
                  <a:gd name="connsiteX0" fmla="*/ -19 w 188772"/>
                  <a:gd name="connsiteY0" fmla="*/ 140700 h 142118"/>
                  <a:gd name="connsiteX1" fmla="*/ -19 w 188772"/>
                  <a:gd name="connsiteY1" fmla="*/ 3330 h 142118"/>
                  <a:gd name="connsiteX2" fmla="*/ 19403 w 188772"/>
                  <a:gd name="connsiteY2" fmla="*/ 3330 h 142118"/>
                  <a:gd name="connsiteX3" fmla="*/ 21169 w 188772"/>
                  <a:gd name="connsiteY3" fmla="*/ 23106 h 142118"/>
                  <a:gd name="connsiteX4" fmla="*/ 21169 w 188772"/>
                  <a:gd name="connsiteY4" fmla="*/ 23106 h 142118"/>
                  <a:gd name="connsiteX5" fmla="*/ 40591 w 188772"/>
                  <a:gd name="connsiteY5" fmla="*/ 6861 h 142118"/>
                  <a:gd name="connsiteX6" fmla="*/ 63898 w 188772"/>
                  <a:gd name="connsiteY6" fmla="*/ 152 h 142118"/>
                  <a:gd name="connsiteX7" fmla="*/ 88618 w 188772"/>
                  <a:gd name="connsiteY7" fmla="*/ 7214 h 142118"/>
                  <a:gd name="connsiteX8" fmla="*/ 101684 w 188772"/>
                  <a:gd name="connsiteY8" fmla="*/ 26284 h 142118"/>
                  <a:gd name="connsiteX9" fmla="*/ 123225 w 188772"/>
                  <a:gd name="connsiteY9" fmla="*/ 7214 h 142118"/>
                  <a:gd name="connsiteX10" fmla="*/ 146886 w 188772"/>
                  <a:gd name="connsiteY10" fmla="*/ 152 h 142118"/>
                  <a:gd name="connsiteX11" fmla="*/ 178315 w 188772"/>
                  <a:gd name="connsiteY11" fmla="*/ 13924 h 142118"/>
                  <a:gd name="connsiteX12" fmla="*/ 188556 w 188772"/>
                  <a:gd name="connsiteY12" fmla="*/ 53829 h 142118"/>
                  <a:gd name="connsiteX13" fmla="*/ 188556 w 188772"/>
                  <a:gd name="connsiteY13" fmla="*/ 140700 h 142118"/>
                  <a:gd name="connsiteX14" fmla="*/ 165602 w 188772"/>
                  <a:gd name="connsiteY14" fmla="*/ 140700 h 142118"/>
                  <a:gd name="connsiteX15" fmla="*/ 165602 w 188772"/>
                  <a:gd name="connsiteY15" fmla="*/ 58419 h 142118"/>
                  <a:gd name="connsiteX16" fmla="*/ 159245 w 188772"/>
                  <a:gd name="connsiteY16" fmla="*/ 30168 h 142118"/>
                  <a:gd name="connsiteX17" fmla="*/ 140176 w 188772"/>
                  <a:gd name="connsiteY17" fmla="*/ 21693 h 142118"/>
                  <a:gd name="connsiteX18" fmla="*/ 123578 w 188772"/>
                  <a:gd name="connsiteY18" fmla="*/ 26637 h 142118"/>
                  <a:gd name="connsiteX19" fmla="*/ 105568 w 188772"/>
                  <a:gd name="connsiteY19" fmla="*/ 42881 h 142118"/>
                  <a:gd name="connsiteX20" fmla="*/ 105568 w 188772"/>
                  <a:gd name="connsiteY20" fmla="*/ 142113 h 142118"/>
                  <a:gd name="connsiteX21" fmla="*/ 82261 w 188772"/>
                  <a:gd name="connsiteY21" fmla="*/ 142113 h 142118"/>
                  <a:gd name="connsiteX22" fmla="*/ 82261 w 188772"/>
                  <a:gd name="connsiteY22" fmla="*/ 58419 h 142118"/>
                  <a:gd name="connsiteX23" fmla="*/ 76258 w 188772"/>
                  <a:gd name="connsiteY23" fmla="*/ 30168 h 142118"/>
                  <a:gd name="connsiteX24" fmla="*/ 56836 w 188772"/>
                  <a:gd name="connsiteY24" fmla="*/ 21693 h 142118"/>
                  <a:gd name="connsiteX25" fmla="*/ 21522 w 188772"/>
                  <a:gd name="connsiteY25" fmla="*/ 42881 h 142118"/>
                  <a:gd name="connsiteX26" fmla="*/ 21522 w 188772"/>
                  <a:gd name="connsiteY26" fmla="*/ 142113 h 14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8772" h="142118">
                    <a:moveTo>
                      <a:pt x="-19" y="140700"/>
                    </a:moveTo>
                    <a:lnTo>
                      <a:pt x="-19" y="3330"/>
                    </a:lnTo>
                    <a:lnTo>
                      <a:pt x="19403" y="3330"/>
                    </a:lnTo>
                    <a:lnTo>
                      <a:pt x="21169" y="23106"/>
                    </a:lnTo>
                    <a:lnTo>
                      <a:pt x="21169" y="23106"/>
                    </a:lnTo>
                    <a:cubicBezTo>
                      <a:pt x="26971" y="16933"/>
                      <a:pt x="33490" y="11480"/>
                      <a:pt x="40591" y="6861"/>
                    </a:cubicBezTo>
                    <a:cubicBezTo>
                      <a:pt x="47523" y="2362"/>
                      <a:pt x="55635" y="28"/>
                      <a:pt x="63898" y="152"/>
                    </a:cubicBezTo>
                    <a:cubicBezTo>
                      <a:pt x="72706" y="-427"/>
                      <a:pt x="81442" y="2069"/>
                      <a:pt x="88618" y="7214"/>
                    </a:cubicBezTo>
                    <a:cubicBezTo>
                      <a:pt x="94671" y="12226"/>
                      <a:pt x="99198" y="18833"/>
                      <a:pt x="101684" y="26284"/>
                    </a:cubicBezTo>
                    <a:cubicBezTo>
                      <a:pt x="108139" y="19154"/>
                      <a:pt x="115364" y="12759"/>
                      <a:pt x="123225" y="7214"/>
                    </a:cubicBezTo>
                    <a:cubicBezTo>
                      <a:pt x="130281" y="2659"/>
                      <a:pt x="138488" y="208"/>
                      <a:pt x="146886" y="152"/>
                    </a:cubicBezTo>
                    <a:cubicBezTo>
                      <a:pt x="159037" y="-999"/>
                      <a:pt x="170924" y="4209"/>
                      <a:pt x="178315" y="13924"/>
                    </a:cubicBezTo>
                    <a:cubicBezTo>
                      <a:pt x="186063" y="25719"/>
                      <a:pt x="189668" y="39760"/>
                      <a:pt x="188556" y="53829"/>
                    </a:cubicBezTo>
                    <a:lnTo>
                      <a:pt x="188556" y="140700"/>
                    </a:lnTo>
                    <a:lnTo>
                      <a:pt x="165602" y="140700"/>
                    </a:lnTo>
                    <a:lnTo>
                      <a:pt x="165602" y="58419"/>
                    </a:lnTo>
                    <a:cubicBezTo>
                      <a:pt x="166418" y="48574"/>
                      <a:pt x="164200" y="38714"/>
                      <a:pt x="159245" y="30168"/>
                    </a:cubicBezTo>
                    <a:cubicBezTo>
                      <a:pt x="154690" y="24352"/>
                      <a:pt x="147546" y="21178"/>
                      <a:pt x="140176" y="21693"/>
                    </a:cubicBezTo>
                    <a:cubicBezTo>
                      <a:pt x="134303" y="21845"/>
                      <a:pt x="128575" y="23551"/>
                      <a:pt x="123578" y="26637"/>
                    </a:cubicBezTo>
                    <a:cubicBezTo>
                      <a:pt x="116791" y="31115"/>
                      <a:pt x="110721" y="36592"/>
                      <a:pt x="105568" y="42881"/>
                    </a:cubicBezTo>
                    <a:lnTo>
                      <a:pt x="105568" y="142113"/>
                    </a:lnTo>
                    <a:lnTo>
                      <a:pt x="82261" y="142113"/>
                    </a:lnTo>
                    <a:lnTo>
                      <a:pt x="82261" y="58419"/>
                    </a:lnTo>
                    <a:cubicBezTo>
                      <a:pt x="83162" y="48613"/>
                      <a:pt x="81068" y="38764"/>
                      <a:pt x="76258" y="30168"/>
                    </a:cubicBezTo>
                    <a:cubicBezTo>
                      <a:pt x="71593" y="24296"/>
                      <a:pt x="64315" y="21121"/>
                      <a:pt x="56836" y="21693"/>
                    </a:cubicBezTo>
                    <a:cubicBezTo>
                      <a:pt x="42604" y="23459"/>
                      <a:pt x="29778" y="31154"/>
                      <a:pt x="21522" y="42881"/>
                    </a:cubicBezTo>
                    <a:lnTo>
                      <a:pt x="21522" y="142113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FCAAEF-FBD0-4517-A8EE-614D11E05605}"/>
                  </a:ext>
                </a:extLst>
              </p:cNvPr>
              <p:cNvSpPr/>
              <p:nvPr/>
            </p:nvSpPr>
            <p:spPr>
              <a:xfrm>
                <a:off x="2802091" y="1572622"/>
                <a:ext cx="119394" cy="199548"/>
              </a:xfrm>
              <a:custGeom>
                <a:avLst/>
                <a:gdLst>
                  <a:gd name="connsiteX0" fmla="*/ -19 w 119395"/>
                  <a:gd name="connsiteY0" fmla="*/ 199543 h 199548"/>
                  <a:gd name="connsiteX1" fmla="*/ -19 w 119395"/>
                  <a:gd name="connsiteY1" fmla="*/ 3198 h 199548"/>
                  <a:gd name="connsiteX2" fmla="*/ 19050 w 119395"/>
                  <a:gd name="connsiteY2" fmla="*/ 3198 h 199548"/>
                  <a:gd name="connsiteX3" fmla="*/ 21169 w 119395"/>
                  <a:gd name="connsiteY3" fmla="*/ 19090 h 199548"/>
                  <a:gd name="connsiteX4" fmla="*/ 21169 w 119395"/>
                  <a:gd name="connsiteY4" fmla="*/ 19090 h 199548"/>
                  <a:gd name="connsiteX5" fmla="*/ 41651 w 119395"/>
                  <a:gd name="connsiteY5" fmla="*/ 5670 h 199548"/>
                  <a:gd name="connsiteX6" fmla="*/ 64958 w 119395"/>
                  <a:gd name="connsiteY6" fmla="*/ 20 h 199548"/>
                  <a:gd name="connsiteX7" fmla="*/ 94621 w 119395"/>
                  <a:gd name="connsiteY7" fmla="*/ 8496 h 199548"/>
                  <a:gd name="connsiteX8" fmla="*/ 112984 w 119395"/>
                  <a:gd name="connsiteY8" fmla="*/ 32862 h 199548"/>
                  <a:gd name="connsiteX9" fmla="*/ 119341 w 119395"/>
                  <a:gd name="connsiteY9" fmla="*/ 68176 h 199548"/>
                  <a:gd name="connsiteX10" fmla="*/ 110866 w 119395"/>
                  <a:gd name="connsiteY10" fmla="*/ 108080 h 199548"/>
                  <a:gd name="connsiteX11" fmla="*/ 88971 w 119395"/>
                  <a:gd name="connsiteY11" fmla="*/ 133506 h 199548"/>
                  <a:gd name="connsiteX12" fmla="*/ 60014 w 119395"/>
                  <a:gd name="connsiteY12" fmla="*/ 142334 h 199548"/>
                  <a:gd name="connsiteX13" fmla="*/ 40944 w 119395"/>
                  <a:gd name="connsiteY13" fmla="*/ 138097 h 199548"/>
                  <a:gd name="connsiteX14" fmla="*/ 22581 w 119395"/>
                  <a:gd name="connsiteY14" fmla="*/ 128915 h 199548"/>
                  <a:gd name="connsiteX15" fmla="*/ 22581 w 119395"/>
                  <a:gd name="connsiteY15" fmla="*/ 199543 h 199548"/>
                  <a:gd name="connsiteX16" fmla="*/ 56482 w 119395"/>
                  <a:gd name="connsiteY16" fmla="*/ 125737 h 199548"/>
                  <a:gd name="connsiteX17" fmla="*/ 76964 w 119395"/>
                  <a:gd name="connsiteY17" fmla="*/ 119027 h 199548"/>
                  <a:gd name="connsiteX18" fmla="*/ 90737 w 119395"/>
                  <a:gd name="connsiteY18" fmla="*/ 100311 h 199548"/>
                  <a:gd name="connsiteX19" fmla="*/ 96034 w 119395"/>
                  <a:gd name="connsiteY19" fmla="*/ 71001 h 199548"/>
                  <a:gd name="connsiteX20" fmla="*/ 92149 w 119395"/>
                  <a:gd name="connsiteY20" fmla="*/ 44515 h 199548"/>
                  <a:gd name="connsiteX21" fmla="*/ 80496 w 119395"/>
                  <a:gd name="connsiteY21" fmla="*/ 26859 h 199548"/>
                  <a:gd name="connsiteX22" fmla="*/ 59661 w 119395"/>
                  <a:gd name="connsiteY22" fmla="*/ 20502 h 199548"/>
                  <a:gd name="connsiteX23" fmla="*/ 42357 w 119395"/>
                  <a:gd name="connsiteY23" fmla="*/ 25093 h 199548"/>
                  <a:gd name="connsiteX24" fmla="*/ 22934 w 119395"/>
                  <a:gd name="connsiteY24" fmla="*/ 39218 h 199548"/>
                  <a:gd name="connsiteX25" fmla="*/ 22934 w 119395"/>
                  <a:gd name="connsiteY25" fmla="*/ 109846 h 199548"/>
                  <a:gd name="connsiteX26" fmla="*/ 41298 w 119395"/>
                  <a:gd name="connsiteY26" fmla="*/ 120793 h 199548"/>
                  <a:gd name="connsiteX27" fmla="*/ 56482 w 119395"/>
                  <a:gd name="connsiteY27" fmla="*/ 124678 h 19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395" h="199548">
                    <a:moveTo>
                      <a:pt x="-19" y="199543"/>
                    </a:moveTo>
                    <a:lnTo>
                      <a:pt x="-19" y="3198"/>
                    </a:lnTo>
                    <a:lnTo>
                      <a:pt x="19050" y="3198"/>
                    </a:lnTo>
                    <a:lnTo>
                      <a:pt x="21169" y="19090"/>
                    </a:lnTo>
                    <a:lnTo>
                      <a:pt x="21169" y="19090"/>
                    </a:lnTo>
                    <a:cubicBezTo>
                      <a:pt x="27405" y="13775"/>
                      <a:pt x="34288" y="9265"/>
                      <a:pt x="41651" y="5670"/>
                    </a:cubicBezTo>
                    <a:cubicBezTo>
                      <a:pt x="48869" y="1980"/>
                      <a:pt x="56853" y="45"/>
                      <a:pt x="64958" y="20"/>
                    </a:cubicBezTo>
                    <a:cubicBezTo>
                      <a:pt x="75488" y="-319"/>
                      <a:pt x="85860" y="2644"/>
                      <a:pt x="94621" y="8496"/>
                    </a:cubicBezTo>
                    <a:cubicBezTo>
                      <a:pt x="103029" y="14612"/>
                      <a:pt x="109425" y="23094"/>
                      <a:pt x="112984" y="32862"/>
                    </a:cubicBezTo>
                    <a:cubicBezTo>
                      <a:pt x="117226" y="44152"/>
                      <a:pt x="119376" y="56116"/>
                      <a:pt x="119341" y="68176"/>
                    </a:cubicBezTo>
                    <a:cubicBezTo>
                      <a:pt x="119736" y="81962"/>
                      <a:pt x="116830" y="95643"/>
                      <a:pt x="110866" y="108080"/>
                    </a:cubicBezTo>
                    <a:cubicBezTo>
                      <a:pt x="105932" y="118335"/>
                      <a:pt x="98382" y="127107"/>
                      <a:pt x="88971" y="133506"/>
                    </a:cubicBezTo>
                    <a:cubicBezTo>
                      <a:pt x="80418" y="139280"/>
                      <a:pt x="70333" y="142356"/>
                      <a:pt x="60014" y="142334"/>
                    </a:cubicBezTo>
                    <a:cubicBezTo>
                      <a:pt x="53428" y="142285"/>
                      <a:pt x="46930" y="140841"/>
                      <a:pt x="40944" y="138097"/>
                    </a:cubicBezTo>
                    <a:cubicBezTo>
                      <a:pt x="34500" y="135731"/>
                      <a:pt x="28341" y="132651"/>
                      <a:pt x="22581" y="128915"/>
                    </a:cubicBezTo>
                    <a:lnTo>
                      <a:pt x="22581" y="199543"/>
                    </a:lnTo>
                    <a:close/>
                    <a:moveTo>
                      <a:pt x="56482" y="125737"/>
                    </a:moveTo>
                    <a:cubicBezTo>
                      <a:pt x="63842" y="125691"/>
                      <a:pt x="71003" y="123343"/>
                      <a:pt x="76964" y="119027"/>
                    </a:cubicBezTo>
                    <a:cubicBezTo>
                      <a:pt x="83197" y="114182"/>
                      <a:pt x="87965" y="107702"/>
                      <a:pt x="90737" y="100311"/>
                    </a:cubicBezTo>
                    <a:cubicBezTo>
                      <a:pt x="94476" y="91002"/>
                      <a:pt x="96277" y="81030"/>
                      <a:pt x="96034" y="71001"/>
                    </a:cubicBezTo>
                    <a:cubicBezTo>
                      <a:pt x="96108" y="62024"/>
                      <a:pt x="94798" y="53090"/>
                      <a:pt x="92149" y="44515"/>
                    </a:cubicBezTo>
                    <a:cubicBezTo>
                      <a:pt x="90161" y="37576"/>
                      <a:pt x="86093" y="31414"/>
                      <a:pt x="80496" y="26859"/>
                    </a:cubicBezTo>
                    <a:cubicBezTo>
                      <a:pt x="74517" y="22353"/>
                      <a:pt x="67137" y="20100"/>
                      <a:pt x="59661" y="20502"/>
                    </a:cubicBezTo>
                    <a:cubicBezTo>
                      <a:pt x="53594" y="20520"/>
                      <a:pt x="47636" y="22102"/>
                      <a:pt x="42357" y="25093"/>
                    </a:cubicBezTo>
                    <a:cubicBezTo>
                      <a:pt x="35273" y="28903"/>
                      <a:pt x="28740" y="33653"/>
                      <a:pt x="22934" y="39218"/>
                    </a:cubicBezTo>
                    <a:lnTo>
                      <a:pt x="22934" y="109846"/>
                    </a:lnTo>
                    <a:cubicBezTo>
                      <a:pt x="28401" y="114493"/>
                      <a:pt x="34609" y="118194"/>
                      <a:pt x="41298" y="120793"/>
                    </a:cubicBezTo>
                    <a:cubicBezTo>
                      <a:pt x="46044" y="123106"/>
                      <a:pt x="51210" y="124427"/>
                      <a:pt x="56482" y="124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50B6BDD-EDE5-4EEC-BD14-3F4DB1439C13}"/>
                  </a:ext>
                </a:extLst>
              </p:cNvPr>
              <p:cNvSpPr/>
              <p:nvPr/>
            </p:nvSpPr>
            <p:spPr>
              <a:xfrm>
                <a:off x="2958885" y="1572648"/>
                <a:ext cx="74864" cy="142668"/>
              </a:xfrm>
              <a:custGeom>
                <a:avLst/>
                <a:gdLst>
                  <a:gd name="connsiteX0" fmla="*/ -19 w 74865"/>
                  <a:gd name="connsiteY0" fmla="*/ 140543 h 142667"/>
                  <a:gd name="connsiteX1" fmla="*/ -19 w 74865"/>
                  <a:gd name="connsiteY1" fmla="*/ 3172 h 142667"/>
                  <a:gd name="connsiteX2" fmla="*/ 19050 w 74865"/>
                  <a:gd name="connsiteY2" fmla="*/ 3172 h 142667"/>
                  <a:gd name="connsiteX3" fmla="*/ 21169 w 74865"/>
                  <a:gd name="connsiteY3" fmla="*/ 28245 h 142667"/>
                  <a:gd name="connsiteX4" fmla="*/ 21169 w 74865"/>
                  <a:gd name="connsiteY4" fmla="*/ 28245 h 142667"/>
                  <a:gd name="connsiteX5" fmla="*/ 38472 w 74865"/>
                  <a:gd name="connsiteY5" fmla="*/ 7410 h 142667"/>
                  <a:gd name="connsiteX6" fmla="*/ 60014 w 74865"/>
                  <a:gd name="connsiteY6" fmla="*/ -6 h 142667"/>
                  <a:gd name="connsiteX7" fmla="*/ 68136 w 74865"/>
                  <a:gd name="connsiteY7" fmla="*/ -6 h 142667"/>
                  <a:gd name="connsiteX8" fmla="*/ 74846 w 74865"/>
                  <a:gd name="connsiteY8" fmla="*/ 2466 h 142667"/>
                  <a:gd name="connsiteX9" fmla="*/ 70608 w 74865"/>
                  <a:gd name="connsiteY9" fmla="*/ 22948 h 142667"/>
                  <a:gd name="connsiteX10" fmla="*/ 64605 w 74865"/>
                  <a:gd name="connsiteY10" fmla="*/ 22948 h 142667"/>
                  <a:gd name="connsiteX11" fmla="*/ 57895 w 74865"/>
                  <a:gd name="connsiteY11" fmla="*/ 22948 h 142667"/>
                  <a:gd name="connsiteX12" fmla="*/ 39532 w 74865"/>
                  <a:gd name="connsiteY12" fmla="*/ 30011 h 142667"/>
                  <a:gd name="connsiteX13" fmla="*/ 22934 w 74865"/>
                  <a:gd name="connsiteY13" fmla="*/ 54730 h 142667"/>
                  <a:gd name="connsiteX14" fmla="*/ 22934 w 74865"/>
                  <a:gd name="connsiteY14" fmla="*/ 142661 h 142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2667">
                    <a:moveTo>
                      <a:pt x="-19" y="140543"/>
                    </a:moveTo>
                    <a:lnTo>
                      <a:pt x="-19" y="3172"/>
                    </a:lnTo>
                    <a:lnTo>
                      <a:pt x="19050" y="3172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375" y="20137"/>
                      <a:pt x="31276" y="13032"/>
                      <a:pt x="38472" y="7410"/>
                    </a:cubicBezTo>
                    <a:cubicBezTo>
                      <a:pt x="44638" y="2625"/>
                      <a:pt x="52213" y="19"/>
                      <a:pt x="60014" y="-6"/>
                    </a:cubicBezTo>
                    <a:lnTo>
                      <a:pt x="68136" y="-6"/>
                    </a:lnTo>
                    <a:cubicBezTo>
                      <a:pt x="70477" y="503"/>
                      <a:pt x="72734" y="1336"/>
                      <a:pt x="74846" y="2466"/>
                    </a:cubicBezTo>
                    <a:lnTo>
                      <a:pt x="70608" y="22948"/>
                    </a:lnTo>
                    <a:lnTo>
                      <a:pt x="64605" y="22948"/>
                    </a:lnTo>
                    <a:lnTo>
                      <a:pt x="57895" y="22948"/>
                    </a:lnTo>
                    <a:cubicBezTo>
                      <a:pt x="51182" y="23301"/>
                      <a:pt x="44751" y="25773"/>
                      <a:pt x="39532" y="30011"/>
                    </a:cubicBezTo>
                    <a:cubicBezTo>
                      <a:pt x="31940" y="36664"/>
                      <a:pt x="26219" y="45185"/>
                      <a:pt x="22934" y="54730"/>
                    </a:cubicBezTo>
                    <a:lnTo>
                      <a:pt x="22934" y="142661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36166DC-B917-40B2-B120-723513E580BF}"/>
                  </a:ext>
                </a:extLst>
              </p:cNvPr>
              <p:cNvSpPr/>
              <p:nvPr/>
            </p:nvSpPr>
            <p:spPr>
              <a:xfrm>
                <a:off x="3043611" y="1572638"/>
                <a:ext cx="127200" cy="144093"/>
              </a:xfrm>
              <a:custGeom>
                <a:avLst/>
                <a:gdLst>
                  <a:gd name="connsiteX0" fmla="*/ 63572 w 127201"/>
                  <a:gd name="connsiteY0" fmla="*/ 144085 h 144092"/>
                  <a:gd name="connsiteX1" fmla="*/ 9189 w 127201"/>
                  <a:gd name="connsiteY1" fmla="*/ 110890 h 144092"/>
                  <a:gd name="connsiteX2" fmla="*/ 7 w 127201"/>
                  <a:gd name="connsiteY2" fmla="*/ 72398 h 144092"/>
                  <a:gd name="connsiteX3" fmla="*/ 9189 w 127201"/>
                  <a:gd name="connsiteY3" fmla="*/ 32846 h 144092"/>
                  <a:gd name="connsiteX4" fmla="*/ 32496 w 127201"/>
                  <a:gd name="connsiteY4" fmla="*/ 8480 h 144092"/>
                  <a:gd name="connsiteX5" fmla="*/ 95001 w 127201"/>
                  <a:gd name="connsiteY5" fmla="*/ 8480 h 144092"/>
                  <a:gd name="connsiteX6" fmla="*/ 118308 w 127201"/>
                  <a:gd name="connsiteY6" fmla="*/ 32846 h 144092"/>
                  <a:gd name="connsiteX7" fmla="*/ 127136 w 127201"/>
                  <a:gd name="connsiteY7" fmla="*/ 72398 h 144092"/>
                  <a:gd name="connsiteX8" fmla="*/ 118308 w 127201"/>
                  <a:gd name="connsiteY8" fmla="*/ 110890 h 144092"/>
                  <a:gd name="connsiteX9" fmla="*/ 95001 w 127201"/>
                  <a:gd name="connsiteY9" fmla="*/ 135609 h 144092"/>
                  <a:gd name="connsiteX10" fmla="*/ 63572 w 127201"/>
                  <a:gd name="connsiteY10" fmla="*/ 144085 h 144092"/>
                  <a:gd name="connsiteX11" fmla="*/ 63572 w 127201"/>
                  <a:gd name="connsiteY11" fmla="*/ 124662 h 144092"/>
                  <a:gd name="connsiteX12" fmla="*/ 84760 w 127201"/>
                  <a:gd name="connsiteY12" fmla="*/ 118306 h 144092"/>
                  <a:gd name="connsiteX13" fmla="*/ 98532 w 127201"/>
                  <a:gd name="connsiteY13" fmla="*/ 99589 h 144092"/>
                  <a:gd name="connsiteX14" fmla="*/ 103123 w 127201"/>
                  <a:gd name="connsiteY14" fmla="*/ 72398 h 144092"/>
                  <a:gd name="connsiteX15" fmla="*/ 98532 w 127201"/>
                  <a:gd name="connsiteY15" fmla="*/ 44500 h 144092"/>
                  <a:gd name="connsiteX16" fmla="*/ 84760 w 127201"/>
                  <a:gd name="connsiteY16" fmla="*/ 25784 h 144092"/>
                  <a:gd name="connsiteX17" fmla="*/ 63572 w 127201"/>
                  <a:gd name="connsiteY17" fmla="*/ 19074 h 144092"/>
                  <a:gd name="connsiteX18" fmla="*/ 43090 w 127201"/>
                  <a:gd name="connsiteY18" fmla="*/ 25784 h 144092"/>
                  <a:gd name="connsiteX19" fmla="*/ 28964 w 127201"/>
                  <a:gd name="connsiteY19" fmla="*/ 44500 h 144092"/>
                  <a:gd name="connsiteX20" fmla="*/ 24021 w 127201"/>
                  <a:gd name="connsiteY20" fmla="*/ 72398 h 144092"/>
                  <a:gd name="connsiteX21" fmla="*/ 28964 w 127201"/>
                  <a:gd name="connsiteY21" fmla="*/ 99589 h 144092"/>
                  <a:gd name="connsiteX22" fmla="*/ 43090 w 127201"/>
                  <a:gd name="connsiteY22" fmla="*/ 118306 h 144092"/>
                  <a:gd name="connsiteX23" fmla="*/ 63572 w 127201"/>
                  <a:gd name="connsiteY23" fmla="*/ 124662 h 14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7201" h="144092">
                    <a:moveTo>
                      <a:pt x="63572" y="144085"/>
                    </a:moveTo>
                    <a:cubicBezTo>
                      <a:pt x="40653" y="144095"/>
                      <a:pt x="19656" y="131280"/>
                      <a:pt x="9189" y="110890"/>
                    </a:cubicBezTo>
                    <a:cubicBezTo>
                      <a:pt x="2857" y="99067"/>
                      <a:pt x="-307" y="85806"/>
                      <a:pt x="7" y="72398"/>
                    </a:cubicBezTo>
                    <a:cubicBezTo>
                      <a:pt x="-346" y="58647"/>
                      <a:pt x="2815" y="45033"/>
                      <a:pt x="9189" y="32846"/>
                    </a:cubicBezTo>
                    <a:cubicBezTo>
                      <a:pt x="14564" y="22733"/>
                      <a:pt x="22629" y="14300"/>
                      <a:pt x="32496" y="8480"/>
                    </a:cubicBezTo>
                    <a:cubicBezTo>
                      <a:pt x="51795" y="-2835"/>
                      <a:pt x="75702" y="-2835"/>
                      <a:pt x="95001" y="8480"/>
                    </a:cubicBezTo>
                    <a:cubicBezTo>
                      <a:pt x="104790" y="14395"/>
                      <a:pt x="112831" y="22803"/>
                      <a:pt x="118308" y="32846"/>
                    </a:cubicBezTo>
                    <a:cubicBezTo>
                      <a:pt x="124559" y="45068"/>
                      <a:pt x="127599" y="58678"/>
                      <a:pt x="127136" y="72398"/>
                    </a:cubicBezTo>
                    <a:cubicBezTo>
                      <a:pt x="127557" y="85775"/>
                      <a:pt x="124516" y="99035"/>
                      <a:pt x="118308" y="110890"/>
                    </a:cubicBezTo>
                    <a:cubicBezTo>
                      <a:pt x="112940" y="121102"/>
                      <a:pt x="104882" y="129652"/>
                      <a:pt x="95001" y="135609"/>
                    </a:cubicBezTo>
                    <a:cubicBezTo>
                      <a:pt x="85491" y="141242"/>
                      <a:pt x="74625" y="144173"/>
                      <a:pt x="63572" y="144085"/>
                    </a:cubicBezTo>
                    <a:close/>
                    <a:moveTo>
                      <a:pt x="63572" y="124662"/>
                    </a:moveTo>
                    <a:cubicBezTo>
                      <a:pt x="71132" y="124867"/>
                      <a:pt x="78559" y="122639"/>
                      <a:pt x="84760" y="118306"/>
                    </a:cubicBezTo>
                    <a:cubicBezTo>
                      <a:pt x="91018" y="113485"/>
                      <a:pt x="95792" y="106998"/>
                      <a:pt x="98532" y="99589"/>
                    </a:cubicBezTo>
                    <a:cubicBezTo>
                      <a:pt x="101834" y="90916"/>
                      <a:pt x="103395" y="81675"/>
                      <a:pt x="103123" y="72398"/>
                    </a:cubicBezTo>
                    <a:cubicBezTo>
                      <a:pt x="103388" y="62891"/>
                      <a:pt x="101831" y="53420"/>
                      <a:pt x="98532" y="44500"/>
                    </a:cubicBezTo>
                    <a:cubicBezTo>
                      <a:pt x="95792" y="37091"/>
                      <a:pt x="91018" y="30604"/>
                      <a:pt x="84760" y="25784"/>
                    </a:cubicBezTo>
                    <a:cubicBezTo>
                      <a:pt x="78605" y="21324"/>
                      <a:pt x="71171" y="18972"/>
                      <a:pt x="63572" y="19074"/>
                    </a:cubicBezTo>
                    <a:cubicBezTo>
                      <a:pt x="56170" y="18855"/>
                      <a:pt x="48927" y="21228"/>
                      <a:pt x="43090" y="25784"/>
                    </a:cubicBezTo>
                    <a:cubicBezTo>
                      <a:pt x="36829" y="30682"/>
                      <a:pt x="31959" y="37137"/>
                      <a:pt x="28964" y="44500"/>
                    </a:cubicBezTo>
                    <a:cubicBezTo>
                      <a:pt x="25539" y="53395"/>
                      <a:pt x="23862" y="62867"/>
                      <a:pt x="24021" y="72398"/>
                    </a:cubicBezTo>
                    <a:cubicBezTo>
                      <a:pt x="23862" y="81699"/>
                      <a:pt x="25542" y="90941"/>
                      <a:pt x="28964" y="99589"/>
                    </a:cubicBezTo>
                    <a:cubicBezTo>
                      <a:pt x="31959" y="106952"/>
                      <a:pt x="36829" y="113408"/>
                      <a:pt x="43090" y="118306"/>
                    </a:cubicBezTo>
                    <a:cubicBezTo>
                      <a:pt x="49093" y="122497"/>
                      <a:pt x="56251" y="124718"/>
                      <a:pt x="63572" y="1246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352D9E2-BD2E-426B-AC62-32C16EB26A1E}"/>
                  </a:ext>
                </a:extLst>
              </p:cNvPr>
              <p:cNvSpPr/>
              <p:nvPr/>
            </p:nvSpPr>
            <p:spPr>
              <a:xfrm>
                <a:off x="3184891" y="1575825"/>
                <a:ext cx="123950" cy="137370"/>
              </a:xfrm>
              <a:custGeom>
                <a:avLst/>
                <a:gdLst>
                  <a:gd name="connsiteX0" fmla="*/ 50832 w 123951"/>
                  <a:gd name="connsiteY0" fmla="*/ 137364 h 137370"/>
                  <a:gd name="connsiteX1" fmla="*/ -19 w 123951"/>
                  <a:gd name="connsiteY1" fmla="*/ -6 h 137370"/>
                  <a:gd name="connsiteX2" fmla="*/ 23994 w 123951"/>
                  <a:gd name="connsiteY2" fmla="*/ -6 h 137370"/>
                  <a:gd name="connsiteX3" fmla="*/ 49773 w 123951"/>
                  <a:gd name="connsiteY3" fmla="*/ 78037 h 137370"/>
                  <a:gd name="connsiteX4" fmla="*/ 56129 w 123951"/>
                  <a:gd name="connsiteY4" fmla="*/ 98166 h 137370"/>
                  <a:gd name="connsiteX5" fmla="*/ 62486 w 123951"/>
                  <a:gd name="connsiteY5" fmla="*/ 118648 h 137370"/>
                  <a:gd name="connsiteX6" fmla="*/ 62486 w 123951"/>
                  <a:gd name="connsiteY6" fmla="*/ 118648 h 137370"/>
                  <a:gd name="connsiteX7" fmla="*/ 68842 w 123951"/>
                  <a:gd name="connsiteY7" fmla="*/ 98166 h 137370"/>
                  <a:gd name="connsiteX8" fmla="*/ 75199 w 123951"/>
                  <a:gd name="connsiteY8" fmla="*/ 78037 h 137370"/>
                  <a:gd name="connsiteX9" fmla="*/ 100978 w 123951"/>
                  <a:gd name="connsiteY9" fmla="*/ -6 h 137370"/>
                  <a:gd name="connsiteX10" fmla="*/ 123932 w 123951"/>
                  <a:gd name="connsiteY10" fmla="*/ -6 h 137370"/>
                  <a:gd name="connsiteX11" fmla="*/ 77671 w 123951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1" h="137370">
                    <a:moveTo>
                      <a:pt x="50832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49773" y="78037"/>
                    </a:lnTo>
                    <a:lnTo>
                      <a:pt x="56129" y="98166"/>
                    </a:lnTo>
                    <a:lnTo>
                      <a:pt x="62486" y="118648"/>
                    </a:lnTo>
                    <a:lnTo>
                      <a:pt x="62486" y="118648"/>
                    </a:lnTo>
                    <a:lnTo>
                      <a:pt x="68842" y="98166"/>
                    </a:lnTo>
                    <a:lnTo>
                      <a:pt x="75199" y="78037"/>
                    </a:lnTo>
                    <a:lnTo>
                      <a:pt x="100978" y="-6"/>
                    </a:lnTo>
                    <a:lnTo>
                      <a:pt x="123932" y="-6"/>
                    </a:lnTo>
                    <a:lnTo>
                      <a:pt x="77671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4519ACD-C961-464C-975D-75E350C6E8E4}"/>
                  </a:ext>
                </a:extLst>
              </p:cNvPr>
              <p:cNvSpPr/>
              <p:nvPr/>
            </p:nvSpPr>
            <p:spPr>
              <a:xfrm>
                <a:off x="3326122" y="1572260"/>
                <a:ext cx="117386" cy="144606"/>
              </a:xfrm>
              <a:custGeom>
                <a:avLst/>
                <a:gdLst>
                  <a:gd name="connsiteX0" fmla="*/ 66038 w 117387"/>
                  <a:gd name="connsiteY0" fmla="*/ 144462 h 144606"/>
                  <a:gd name="connsiteX1" fmla="*/ 32490 w 117387"/>
                  <a:gd name="connsiteY1" fmla="*/ 135634 h 144606"/>
                  <a:gd name="connsiteX2" fmla="*/ 8830 w 117387"/>
                  <a:gd name="connsiteY2" fmla="*/ 111267 h 144606"/>
                  <a:gd name="connsiteX3" fmla="*/ 2 w 117387"/>
                  <a:gd name="connsiteY3" fmla="*/ 72422 h 144606"/>
                  <a:gd name="connsiteX4" fmla="*/ 9183 w 117387"/>
                  <a:gd name="connsiteY4" fmla="*/ 33930 h 144606"/>
                  <a:gd name="connsiteX5" fmla="*/ 32490 w 117387"/>
                  <a:gd name="connsiteY5" fmla="*/ 8857 h 144606"/>
                  <a:gd name="connsiteX6" fmla="*/ 62154 w 117387"/>
                  <a:gd name="connsiteY6" fmla="*/ 29 h 144606"/>
                  <a:gd name="connsiteX7" fmla="*/ 92171 w 117387"/>
                  <a:gd name="connsiteY7" fmla="*/ 7798 h 144606"/>
                  <a:gd name="connsiteX8" fmla="*/ 110887 w 117387"/>
                  <a:gd name="connsiteY8" fmla="*/ 30399 h 144606"/>
                  <a:gd name="connsiteX9" fmla="*/ 117243 w 117387"/>
                  <a:gd name="connsiteY9" fmla="*/ 65712 h 144606"/>
                  <a:gd name="connsiteX10" fmla="*/ 117243 w 117387"/>
                  <a:gd name="connsiteY10" fmla="*/ 73128 h 144606"/>
                  <a:gd name="connsiteX11" fmla="*/ 117243 w 117387"/>
                  <a:gd name="connsiteY11" fmla="*/ 79485 h 144606"/>
                  <a:gd name="connsiteX12" fmla="*/ 25428 w 117387"/>
                  <a:gd name="connsiteY12" fmla="*/ 79485 h 144606"/>
                  <a:gd name="connsiteX13" fmla="*/ 32137 w 117387"/>
                  <a:gd name="connsiteY13" fmla="*/ 104204 h 144606"/>
                  <a:gd name="connsiteX14" fmla="*/ 47675 w 117387"/>
                  <a:gd name="connsiteY14" fmla="*/ 120449 h 144606"/>
                  <a:gd name="connsiteX15" fmla="*/ 70629 w 117387"/>
                  <a:gd name="connsiteY15" fmla="*/ 126452 h 144606"/>
                  <a:gd name="connsiteX16" fmla="*/ 88992 w 117387"/>
                  <a:gd name="connsiteY16" fmla="*/ 123627 h 144606"/>
                  <a:gd name="connsiteX17" fmla="*/ 104530 w 117387"/>
                  <a:gd name="connsiteY17" fmla="*/ 116211 h 144606"/>
                  <a:gd name="connsiteX18" fmla="*/ 113006 w 117387"/>
                  <a:gd name="connsiteY18" fmla="*/ 131396 h 144606"/>
                  <a:gd name="connsiteX19" fmla="*/ 92877 w 117387"/>
                  <a:gd name="connsiteY19" fmla="*/ 141637 h 144606"/>
                  <a:gd name="connsiteX20" fmla="*/ 66038 w 117387"/>
                  <a:gd name="connsiteY20" fmla="*/ 144462 h 144606"/>
                  <a:gd name="connsiteX21" fmla="*/ 24015 w 117387"/>
                  <a:gd name="connsiteY21" fmla="*/ 58650 h 144606"/>
                  <a:gd name="connsiteX22" fmla="*/ 94643 w 117387"/>
                  <a:gd name="connsiteY22" fmla="*/ 58650 h 144606"/>
                  <a:gd name="connsiteX23" fmla="*/ 85814 w 117387"/>
                  <a:gd name="connsiteY23" fmla="*/ 28280 h 144606"/>
                  <a:gd name="connsiteX24" fmla="*/ 61095 w 117387"/>
                  <a:gd name="connsiteY24" fmla="*/ 17686 h 144606"/>
                  <a:gd name="connsiteX25" fmla="*/ 43438 w 117387"/>
                  <a:gd name="connsiteY25" fmla="*/ 22630 h 144606"/>
                  <a:gd name="connsiteX26" fmla="*/ 29665 w 117387"/>
                  <a:gd name="connsiteY26" fmla="*/ 36755 h 144606"/>
                  <a:gd name="connsiteX27" fmla="*/ 24015 w 117387"/>
                  <a:gd name="connsiteY27" fmla="*/ 58650 h 1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387" h="144606">
                    <a:moveTo>
                      <a:pt x="66038" y="144462"/>
                    </a:moveTo>
                    <a:cubicBezTo>
                      <a:pt x="54258" y="144649"/>
                      <a:pt x="42654" y="141595"/>
                      <a:pt x="32490" y="135634"/>
                    </a:cubicBezTo>
                    <a:cubicBezTo>
                      <a:pt x="22518" y="129835"/>
                      <a:pt x="14332" y="121406"/>
                      <a:pt x="8830" y="111267"/>
                    </a:cubicBezTo>
                    <a:cubicBezTo>
                      <a:pt x="2735" y="99243"/>
                      <a:pt x="-295" y="85901"/>
                      <a:pt x="2" y="72422"/>
                    </a:cubicBezTo>
                    <a:cubicBezTo>
                      <a:pt x="-312" y="59013"/>
                      <a:pt x="2852" y="45753"/>
                      <a:pt x="9183" y="33930"/>
                    </a:cubicBezTo>
                    <a:cubicBezTo>
                      <a:pt x="14544" y="23618"/>
                      <a:pt x="22599" y="14953"/>
                      <a:pt x="32490" y="8857"/>
                    </a:cubicBezTo>
                    <a:cubicBezTo>
                      <a:pt x="41280" y="3027"/>
                      <a:pt x="51609" y="-45"/>
                      <a:pt x="62154" y="29"/>
                    </a:cubicBezTo>
                    <a:cubicBezTo>
                      <a:pt x="72702" y="-349"/>
                      <a:pt x="83130" y="2349"/>
                      <a:pt x="92171" y="7798"/>
                    </a:cubicBezTo>
                    <a:cubicBezTo>
                      <a:pt x="100466" y="13360"/>
                      <a:pt x="106967" y="21210"/>
                      <a:pt x="110887" y="30399"/>
                    </a:cubicBezTo>
                    <a:cubicBezTo>
                      <a:pt x="115502" y="41583"/>
                      <a:pt x="117671" y="53621"/>
                      <a:pt x="117243" y="65712"/>
                    </a:cubicBezTo>
                    <a:lnTo>
                      <a:pt x="117243" y="73128"/>
                    </a:lnTo>
                    <a:cubicBezTo>
                      <a:pt x="117409" y="75244"/>
                      <a:pt x="117409" y="77369"/>
                      <a:pt x="117243" y="79485"/>
                    </a:cubicBezTo>
                    <a:lnTo>
                      <a:pt x="25428" y="79485"/>
                    </a:lnTo>
                    <a:cubicBezTo>
                      <a:pt x="25837" y="88115"/>
                      <a:pt x="28129" y="96552"/>
                      <a:pt x="32137" y="104204"/>
                    </a:cubicBezTo>
                    <a:cubicBezTo>
                      <a:pt x="35789" y="110900"/>
                      <a:pt x="41149" y="116504"/>
                      <a:pt x="47675" y="120449"/>
                    </a:cubicBezTo>
                    <a:cubicBezTo>
                      <a:pt x="54576" y="124651"/>
                      <a:pt x="62557" y="126738"/>
                      <a:pt x="70629" y="126452"/>
                    </a:cubicBezTo>
                    <a:cubicBezTo>
                      <a:pt x="76869" y="126607"/>
                      <a:pt x="83088" y="125650"/>
                      <a:pt x="88992" y="123627"/>
                    </a:cubicBezTo>
                    <a:cubicBezTo>
                      <a:pt x="94515" y="121949"/>
                      <a:pt x="99752" y="119449"/>
                      <a:pt x="104530" y="116211"/>
                    </a:cubicBezTo>
                    <a:lnTo>
                      <a:pt x="113006" y="131396"/>
                    </a:lnTo>
                    <a:cubicBezTo>
                      <a:pt x="106833" y="135775"/>
                      <a:pt x="100053" y="139225"/>
                      <a:pt x="92877" y="141637"/>
                    </a:cubicBezTo>
                    <a:cubicBezTo>
                      <a:pt x="84144" y="144031"/>
                      <a:pt x="75079" y="144985"/>
                      <a:pt x="66038" y="144462"/>
                    </a:cubicBezTo>
                    <a:close/>
                    <a:moveTo>
                      <a:pt x="24015" y="58650"/>
                    </a:moveTo>
                    <a:lnTo>
                      <a:pt x="94643" y="58650"/>
                    </a:lnTo>
                    <a:cubicBezTo>
                      <a:pt x="95243" y="47815"/>
                      <a:pt x="92128" y="37105"/>
                      <a:pt x="85814" y="28280"/>
                    </a:cubicBezTo>
                    <a:cubicBezTo>
                      <a:pt x="79641" y="21139"/>
                      <a:pt x="70523" y="17230"/>
                      <a:pt x="61095" y="17686"/>
                    </a:cubicBezTo>
                    <a:cubicBezTo>
                      <a:pt x="54876" y="17749"/>
                      <a:pt x="48784" y="19455"/>
                      <a:pt x="43438" y="22630"/>
                    </a:cubicBezTo>
                    <a:cubicBezTo>
                      <a:pt x="37597" y="25935"/>
                      <a:pt x="32822" y="30833"/>
                      <a:pt x="29665" y="36755"/>
                    </a:cubicBezTo>
                    <a:cubicBezTo>
                      <a:pt x="26039" y="43490"/>
                      <a:pt x="24100" y="51001"/>
                      <a:pt x="24015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AB55E7D-D746-444A-A96D-49CB61BA34FD}"/>
                  </a:ext>
                </a:extLst>
              </p:cNvPr>
              <p:cNvSpPr/>
              <p:nvPr/>
            </p:nvSpPr>
            <p:spPr>
              <a:xfrm>
                <a:off x="3476932" y="1572458"/>
                <a:ext cx="189077" cy="142151"/>
              </a:xfrm>
              <a:custGeom>
                <a:avLst/>
                <a:gdLst>
                  <a:gd name="connsiteX0" fmla="*/ -19 w 189078"/>
                  <a:gd name="connsiteY0" fmla="*/ 140733 h 142151"/>
                  <a:gd name="connsiteX1" fmla="*/ -19 w 189078"/>
                  <a:gd name="connsiteY1" fmla="*/ 3363 h 142151"/>
                  <a:gd name="connsiteX2" fmla="*/ 19050 w 189078"/>
                  <a:gd name="connsiteY2" fmla="*/ 3363 h 142151"/>
                  <a:gd name="connsiteX3" fmla="*/ 21169 w 189078"/>
                  <a:gd name="connsiteY3" fmla="*/ 23138 h 142151"/>
                  <a:gd name="connsiteX4" fmla="*/ 21169 w 189078"/>
                  <a:gd name="connsiteY4" fmla="*/ 23138 h 142151"/>
                  <a:gd name="connsiteX5" fmla="*/ 40944 w 189078"/>
                  <a:gd name="connsiteY5" fmla="*/ 6894 h 142151"/>
                  <a:gd name="connsiteX6" fmla="*/ 63898 w 189078"/>
                  <a:gd name="connsiteY6" fmla="*/ 184 h 142151"/>
                  <a:gd name="connsiteX7" fmla="*/ 88618 w 189078"/>
                  <a:gd name="connsiteY7" fmla="*/ 7247 h 142151"/>
                  <a:gd name="connsiteX8" fmla="*/ 101684 w 189078"/>
                  <a:gd name="connsiteY8" fmla="*/ 26317 h 142151"/>
                  <a:gd name="connsiteX9" fmla="*/ 123578 w 189078"/>
                  <a:gd name="connsiteY9" fmla="*/ 7247 h 142151"/>
                  <a:gd name="connsiteX10" fmla="*/ 146886 w 189078"/>
                  <a:gd name="connsiteY10" fmla="*/ 184 h 142151"/>
                  <a:gd name="connsiteX11" fmla="*/ 178668 w 189078"/>
                  <a:gd name="connsiteY11" fmla="*/ 13957 h 142151"/>
                  <a:gd name="connsiteX12" fmla="*/ 188909 w 189078"/>
                  <a:gd name="connsiteY12" fmla="*/ 53861 h 142151"/>
                  <a:gd name="connsiteX13" fmla="*/ 188909 w 189078"/>
                  <a:gd name="connsiteY13" fmla="*/ 140733 h 142151"/>
                  <a:gd name="connsiteX14" fmla="*/ 167014 w 189078"/>
                  <a:gd name="connsiteY14" fmla="*/ 140733 h 142151"/>
                  <a:gd name="connsiteX15" fmla="*/ 167014 w 189078"/>
                  <a:gd name="connsiteY15" fmla="*/ 58452 h 142151"/>
                  <a:gd name="connsiteX16" fmla="*/ 160658 w 189078"/>
                  <a:gd name="connsiteY16" fmla="*/ 30201 h 142151"/>
                  <a:gd name="connsiteX17" fmla="*/ 141588 w 189078"/>
                  <a:gd name="connsiteY17" fmla="*/ 21726 h 142151"/>
                  <a:gd name="connsiteX18" fmla="*/ 124991 w 189078"/>
                  <a:gd name="connsiteY18" fmla="*/ 26670 h 142151"/>
                  <a:gd name="connsiteX19" fmla="*/ 106981 w 189078"/>
                  <a:gd name="connsiteY19" fmla="*/ 42914 h 142151"/>
                  <a:gd name="connsiteX20" fmla="*/ 106981 w 189078"/>
                  <a:gd name="connsiteY20" fmla="*/ 142146 h 142151"/>
                  <a:gd name="connsiteX21" fmla="*/ 84027 w 189078"/>
                  <a:gd name="connsiteY21" fmla="*/ 142146 h 142151"/>
                  <a:gd name="connsiteX22" fmla="*/ 84027 w 189078"/>
                  <a:gd name="connsiteY22" fmla="*/ 58452 h 142151"/>
                  <a:gd name="connsiteX23" fmla="*/ 77671 w 189078"/>
                  <a:gd name="connsiteY23" fmla="*/ 30201 h 142151"/>
                  <a:gd name="connsiteX24" fmla="*/ 58248 w 189078"/>
                  <a:gd name="connsiteY24" fmla="*/ 21726 h 142151"/>
                  <a:gd name="connsiteX25" fmla="*/ 22934 w 189078"/>
                  <a:gd name="connsiteY25" fmla="*/ 42914 h 142151"/>
                  <a:gd name="connsiteX26" fmla="*/ 22934 w 189078"/>
                  <a:gd name="connsiteY2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078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050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080" y="16944"/>
                      <a:pt x="33719" y="11488"/>
                      <a:pt x="40944" y="6894"/>
                    </a:cubicBezTo>
                    <a:cubicBezTo>
                      <a:pt x="47767" y="2444"/>
                      <a:pt x="55751" y="110"/>
                      <a:pt x="63898" y="184"/>
                    </a:cubicBezTo>
                    <a:cubicBezTo>
                      <a:pt x="72713" y="-455"/>
                      <a:pt x="81470" y="2049"/>
                      <a:pt x="88618" y="7247"/>
                    </a:cubicBezTo>
                    <a:cubicBezTo>
                      <a:pt x="94777" y="12159"/>
                      <a:pt x="99325" y="18802"/>
                      <a:pt x="101684" y="26317"/>
                    </a:cubicBezTo>
                    <a:cubicBezTo>
                      <a:pt x="108178" y="19091"/>
                      <a:pt x="115530" y="12689"/>
                      <a:pt x="123578" y="7247"/>
                    </a:cubicBezTo>
                    <a:cubicBezTo>
                      <a:pt x="130525" y="2738"/>
                      <a:pt x="138604" y="287"/>
                      <a:pt x="146886" y="184"/>
                    </a:cubicBezTo>
                    <a:cubicBezTo>
                      <a:pt x="159157" y="-1094"/>
                      <a:pt x="171206" y="4129"/>
                      <a:pt x="178668" y="13957"/>
                    </a:cubicBezTo>
                    <a:cubicBezTo>
                      <a:pt x="186271" y="25815"/>
                      <a:pt x="189862" y="39806"/>
                      <a:pt x="188909" y="53861"/>
                    </a:cubicBezTo>
                    <a:lnTo>
                      <a:pt x="188909" y="140733"/>
                    </a:lnTo>
                    <a:lnTo>
                      <a:pt x="167014" y="140733"/>
                    </a:lnTo>
                    <a:lnTo>
                      <a:pt x="167014" y="58452"/>
                    </a:lnTo>
                    <a:cubicBezTo>
                      <a:pt x="167830" y="48607"/>
                      <a:pt x="165612" y="38747"/>
                      <a:pt x="160658" y="30201"/>
                    </a:cubicBezTo>
                    <a:cubicBezTo>
                      <a:pt x="156145" y="24332"/>
                      <a:pt x="148969" y="21147"/>
                      <a:pt x="141588" y="21726"/>
                    </a:cubicBezTo>
                    <a:cubicBezTo>
                      <a:pt x="135716" y="21878"/>
                      <a:pt x="129988" y="23583"/>
                      <a:pt x="124991" y="26670"/>
                    </a:cubicBezTo>
                    <a:cubicBezTo>
                      <a:pt x="118204" y="31147"/>
                      <a:pt x="112133" y="36625"/>
                      <a:pt x="106981" y="42914"/>
                    </a:cubicBezTo>
                    <a:lnTo>
                      <a:pt x="106981" y="142146"/>
                    </a:lnTo>
                    <a:lnTo>
                      <a:pt x="84027" y="142146"/>
                    </a:lnTo>
                    <a:lnTo>
                      <a:pt x="84027" y="58452"/>
                    </a:lnTo>
                    <a:cubicBezTo>
                      <a:pt x="84843" y="48607"/>
                      <a:pt x="82625" y="38747"/>
                      <a:pt x="77671" y="30201"/>
                    </a:cubicBezTo>
                    <a:cubicBezTo>
                      <a:pt x="73006" y="24328"/>
                      <a:pt x="65728" y="21154"/>
                      <a:pt x="58248" y="21726"/>
                    </a:cubicBezTo>
                    <a:cubicBezTo>
                      <a:pt x="44045" y="23576"/>
                      <a:pt x="31251" y="31253"/>
                      <a:pt x="22934" y="42914"/>
                    </a:cubicBezTo>
                    <a:lnTo>
                      <a:pt x="22934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E20F63-4C49-410F-9286-32D68B923FA4}"/>
                  </a:ext>
                </a:extLst>
              </p:cNvPr>
              <p:cNvSpPr/>
              <p:nvPr/>
            </p:nvSpPr>
            <p:spPr>
              <a:xfrm>
                <a:off x="3700450" y="1572260"/>
                <a:ext cx="117387" cy="144606"/>
              </a:xfrm>
              <a:custGeom>
                <a:avLst/>
                <a:gdLst>
                  <a:gd name="connsiteX0" fmla="*/ 66039 w 117387"/>
                  <a:gd name="connsiteY0" fmla="*/ 144462 h 144606"/>
                  <a:gd name="connsiteX1" fmla="*/ 32491 w 117387"/>
                  <a:gd name="connsiteY1" fmla="*/ 135634 h 144606"/>
                  <a:gd name="connsiteX2" fmla="*/ 8830 w 117387"/>
                  <a:gd name="connsiteY2" fmla="*/ 111267 h 144606"/>
                  <a:gd name="connsiteX3" fmla="*/ 2 w 117387"/>
                  <a:gd name="connsiteY3" fmla="*/ 72422 h 144606"/>
                  <a:gd name="connsiteX4" fmla="*/ 9183 w 117387"/>
                  <a:gd name="connsiteY4" fmla="*/ 33930 h 144606"/>
                  <a:gd name="connsiteX5" fmla="*/ 32491 w 117387"/>
                  <a:gd name="connsiteY5" fmla="*/ 8857 h 144606"/>
                  <a:gd name="connsiteX6" fmla="*/ 62154 w 117387"/>
                  <a:gd name="connsiteY6" fmla="*/ 29 h 144606"/>
                  <a:gd name="connsiteX7" fmla="*/ 92171 w 117387"/>
                  <a:gd name="connsiteY7" fmla="*/ 7798 h 144606"/>
                  <a:gd name="connsiteX8" fmla="*/ 110887 w 117387"/>
                  <a:gd name="connsiteY8" fmla="*/ 30399 h 144606"/>
                  <a:gd name="connsiteX9" fmla="*/ 117243 w 117387"/>
                  <a:gd name="connsiteY9" fmla="*/ 65712 h 144606"/>
                  <a:gd name="connsiteX10" fmla="*/ 117243 w 117387"/>
                  <a:gd name="connsiteY10" fmla="*/ 73128 h 144606"/>
                  <a:gd name="connsiteX11" fmla="*/ 117243 w 117387"/>
                  <a:gd name="connsiteY11" fmla="*/ 79485 h 144606"/>
                  <a:gd name="connsiteX12" fmla="*/ 25428 w 117387"/>
                  <a:gd name="connsiteY12" fmla="*/ 79485 h 144606"/>
                  <a:gd name="connsiteX13" fmla="*/ 32137 w 117387"/>
                  <a:gd name="connsiteY13" fmla="*/ 104204 h 144606"/>
                  <a:gd name="connsiteX14" fmla="*/ 47675 w 117387"/>
                  <a:gd name="connsiteY14" fmla="*/ 120449 h 144606"/>
                  <a:gd name="connsiteX15" fmla="*/ 70629 w 117387"/>
                  <a:gd name="connsiteY15" fmla="*/ 126452 h 144606"/>
                  <a:gd name="connsiteX16" fmla="*/ 88992 w 117387"/>
                  <a:gd name="connsiteY16" fmla="*/ 123627 h 144606"/>
                  <a:gd name="connsiteX17" fmla="*/ 104531 w 117387"/>
                  <a:gd name="connsiteY17" fmla="*/ 116211 h 144606"/>
                  <a:gd name="connsiteX18" fmla="*/ 113006 w 117387"/>
                  <a:gd name="connsiteY18" fmla="*/ 131396 h 144606"/>
                  <a:gd name="connsiteX19" fmla="*/ 92877 w 117387"/>
                  <a:gd name="connsiteY19" fmla="*/ 141637 h 144606"/>
                  <a:gd name="connsiteX20" fmla="*/ 66039 w 117387"/>
                  <a:gd name="connsiteY20" fmla="*/ 144462 h 144606"/>
                  <a:gd name="connsiteX21" fmla="*/ 24015 w 117387"/>
                  <a:gd name="connsiteY21" fmla="*/ 58650 h 144606"/>
                  <a:gd name="connsiteX22" fmla="*/ 94643 w 117387"/>
                  <a:gd name="connsiteY22" fmla="*/ 58650 h 144606"/>
                  <a:gd name="connsiteX23" fmla="*/ 85814 w 117387"/>
                  <a:gd name="connsiteY23" fmla="*/ 28280 h 144606"/>
                  <a:gd name="connsiteX24" fmla="*/ 61095 w 117387"/>
                  <a:gd name="connsiteY24" fmla="*/ 17686 h 144606"/>
                  <a:gd name="connsiteX25" fmla="*/ 43438 w 117387"/>
                  <a:gd name="connsiteY25" fmla="*/ 22630 h 144606"/>
                  <a:gd name="connsiteX26" fmla="*/ 29665 w 117387"/>
                  <a:gd name="connsiteY26" fmla="*/ 36755 h 144606"/>
                  <a:gd name="connsiteX27" fmla="*/ 24015 w 117387"/>
                  <a:gd name="connsiteY27" fmla="*/ 58650 h 1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387" h="144606">
                    <a:moveTo>
                      <a:pt x="66039" y="144462"/>
                    </a:moveTo>
                    <a:cubicBezTo>
                      <a:pt x="54258" y="144649"/>
                      <a:pt x="42654" y="141595"/>
                      <a:pt x="32491" y="135634"/>
                    </a:cubicBezTo>
                    <a:cubicBezTo>
                      <a:pt x="22518" y="129835"/>
                      <a:pt x="14332" y="121406"/>
                      <a:pt x="8830" y="111267"/>
                    </a:cubicBezTo>
                    <a:cubicBezTo>
                      <a:pt x="2735" y="99243"/>
                      <a:pt x="-295" y="85901"/>
                      <a:pt x="2" y="72422"/>
                    </a:cubicBezTo>
                    <a:cubicBezTo>
                      <a:pt x="-312" y="59013"/>
                      <a:pt x="2852" y="45753"/>
                      <a:pt x="9183" y="33930"/>
                    </a:cubicBezTo>
                    <a:cubicBezTo>
                      <a:pt x="14544" y="23618"/>
                      <a:pt x="22599" y="14953"/>
                      <a:pt x="32491" y="8857"/>
                    </a:cubicBezTo>
                    <a:cubicBezTo>
                      <a:pt x="41280" y="3027"/>
                      <a:pt x="51609" y="-45"/>
                      <a:pt x="62154" y="29"/>
                    </a:cubicBezTo>
                    <a:cubicBezTo>
                      <a:pt x="72702" y="-349"/>
                      <a:pt x="83130" y="2349"/>
                      <a:pt x="92171" y="7798"/>
                    </a:cubicBezTo>
                    <a:cubicBezTo>
                      <a:pt x="100466" y="13360"/>
                      <a:pt x="106971" y="21210"/>
                      <a:pt x="110887" y="30399"/>
                    </a:cubicBezTo>
                    <a:cubicBezTo>
                      <a:pt x="115502" y="41583"/>
                      <a:pt x="117671" y="53621"/>
                      <a:pt x="117243" y="65712"/>
                    </a:cubicBezTo>
                    <a:lnTo>
                      <a:pt x="117243" y="73128"/>
                    </a:lnTo>
                    <a:cubicBezTo>
                      <a:pt x="117409" y="75244"/>
                      <a:pt x="117409" y="77369"/>
                      <a:pt x="117243" y="79485"/>
                    </a:cubicBezTo>
                    <a:lnTo>
                      <a:pt x="25428" y="79485"/>
                    </a:lnTo>
                    <a:cubicBezTo>
                      <a:pt x="25837" y="88115"/>
                      <a:pt x="28129" y="96552"/>
                      <a:pt x="32137" y="104204"/>
                    </a:cubicBezTo>
                    <a:cubicBezTo>
                      <a:pt x="35789" y="110900"/>
                      <a:pt x="41149" y="116504"/>
                      <a:pt x="47675" y="120449"/>
                    </a:cubicBezTo>
                    <a:cubicBezTo>
                      <a:pt x="54576" y="124651"/>
                      <a:pt x="62557" y="126738"/>
                      <a:pt x="70629" y="126452"/>
                    </a:cubicBezTo>
                    <a:cubicBezTo>
                      <a:pt x="76869" y="126607"/>
                      <a:pt x="83088" y="125650"/>
                      <a:pt x="88992" y="123627"/>
                    </a:cubicBezTo>
                    <a:cubicBezTo>
                      <a:pt x="94516" y="121949"/>
                      <a:pt x="99753" y="119449"/>
                      <a:pt x="104531" y="116211"/>
                    </a:cubicBezTo>
                    <a:lnTo>
                      <a:pt x="113006" y="131396"/>
                    </a:lnTo>
                    <a:cubicBezTo>
                      <a:pt x="106833" y="135775"/>
                      <a:pt x="100053" y="139225"/>
                      <a:pt x="92877" y="141637"/>
                    </a:cubicBezTo>
                    <a:cubicBezTo>
                      <a:pt x="84144" y="144031"/>
                      <a:pt x="75079" y="144985"/>
                      <a:pt x="66039" y="144462"/>
                    </a:cubicBezTo>
                    <a:close/>
                    <a:moveTo>
                      <a:pt x="24015" y="58650"/>
                    </a:moveTo>
                    <a:lnTo>
                      <a:pt x="94643" y="58650"/>
                    </a:lnTo>
                    <a:cubicBezTo>
                      <a:pt x="95243" y="47815"/>
                      <a:pt x="92128" y="37105"/>
                      <a:pt x="85814" y="28280"/>
                    </a:cubicBezTo>
                    <a:cubicBezTo>
                      <a:pt x="79641" y="21139"/>
                      <a:pt x="70523" y="17230"/>
                      <a:pt x="61095" y="17686"/>
                    </a:cubicBezTo>
                    <a:cubicBezTo>
                      <a:pt x="54876" y="17749"/>
                      <a:pt x="48784" y="19455"/>
                      <a:pt x="43438" y="22630"/>
                    </a:cubicBezTo>
                    <a:cubicBezTo>
                      <a:pt x="37597" y="25935"/>
                      <a:pt x="32822" y="30833"/>
                      <a:pt x="29665" y="36755"/>
                    </a:cubicBezTo>
                    <a:cubicBezTo>
                      <a:pt x="26039" y="43490"/>
                      <a:pt x="24100" y="51001"/>
                      <a:pt x="24015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E9628EC-A9D0-4C3A-AF75-1EF39B49DDB9}"/>
                  </a:ext>
                </a:extLst>
              </p:cNvPr>
              <p:cNvSpPr/>
              <p:nvPr/>
            </p:nvSpPr>
            <p:spPr>
              <a:xfrm>
                <a:off x="3851267" y="1572458"/>
                <a:ext cx="110564" cy="142151"/>
              </a:xfrm>
              <a:custGeom>
                <a:avLst/>
                <a:gdLst>
                  <a:gd name="connsiteX0" fmla="*/ -19 w 110565"/>
                  <a:gd name="connsiteY0" fmla="*/ 140733 h 142151"/>
                  <a:gd name="connsiteX1" fmla="*/ -19 w 110565"/>
                  <a:gd name="connsiteY1" fmla="*/ 3363 h 142151"/>
                  <a:gd name="connsiteX2" fmla="*/ 19050 w 110565"/>
                  <a:gd name="connsiteY2" fmla="*/ 3363 h 142151"/>
                  <a:gd name="connsiteX3" fmla="*/ 21169 w 110565"/>
                  <a:gd name="connsiteY3" fmla="*/ 23138 h 142151"/>
                  <a:gd name="connsiteX4" fmla="*/ 21169 w 110565"/>
                  <a:gd name="connsiteY4" fmla="*/ 23138 h 142151"/>
                  <a:gd name="connsiteX5" fmla="*/ 42004 w 110565"/>
                  <a:gd name="connsiteY5" fmla="*/ 6894 h 142151"/>
                  <a:gd name="connsiteX6" fmla="*/ 67430 w 110565"/>
                  <a:gd name="connsiteY6" fmla="*/ 184 h 142151"/>
                  <a:gd name="connsiteX7" fmla="*/ 99212 w 110565"/>
                  <a:gd name="connsiteY7" fmla="*/ 13957 h 142151"/>
                  <a:gd name="connsiteX8" fmla="*/ 110512 w 110565"/>
                  <a:gd name="connsiteY8" fmla="*/ 53861 h 142151"/>
                  <a:gd name="connsiteX9" fmla="*/ 110512 w 110565"/>
                  <a:gd name="connsiteY9" fmla="*/ 140733 h 142151"/>
                  <a:gd name="connsiteX10" fmla="*/ 87205 w 110565"/>
                  <a:gd name="connsiteY10" fmla="*/ 140733 h 142151"/>
                  <a:gd name="connsiteX11" fmla="*/ 87205 w 110565"/>
                  <a:gd name="connsiteY11" fmla="*/ 58452 h 142151"/>
                  <a:gd name="connsiteX12" fmla="*/ 81202 w 110565"/>
                  <a:gd name="connsiteY12" fmla="*/ 30201 h 142151"/>
                  <a:gd name="connsiteX13" fmla="*/ 61426 w 110565"/>
                  <a:gd name="connsiteY13" fmla="*/ 21726 h 142151"/>
                  <a:gd name="connsiteX14" fmla="*/ 42710 w 110565"/>
                  <a:gd name="connsiteY14" fmla="*/ 27023 h 142151"/>
                  <a:gd name="connsiteX15" fmla="*/ 23641 w 110565"/>
                  <a:gd name="connsiteY15" fmla="*/ 42914 h 142151"/>
                  <a:gd name="connsiteX16" fmla="*/ 23641 w 110565"/>
                  <a:gd name="connsiteY1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0565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050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515" y="16994"/>
                      <a:pt x="34500" y="11548"/>
                      <a:pt x="42004" y="6894"/>
                    </a:cubicBezTo>
                    <a:cubicBezTo>
                      <a:pt x="49674" y="2300"/>
                      <a:pt x="58492" y="-27"/>
                      <a:pt x="67430" y="184"/>
                    </a:cubicBezTo>
                    <a:cubicBezTo>
                      <a:pt x="79701" y="-1094"/>
                      <a:pt x="91750" y="4129"/>
                      <a:pt x="99212" y="13957"/>
                    </a:cubicBezTo>
                    <a:cubicBezTo>
                      <a:pt x="107013" y="25773"/>
                      <a:pt x="110957" y="39711"/>
                      <a:pt x="110512" y="53861"/>
                    </a:cubicBezTo>
                    <a:lnTo>
                      <a:pt x="110512" y="140733"/>
                    </a:lnTo>
                    <a:lnTo>
                      <a:pt x="87205" y="140733"/>
                    </a:lnTo>
                    <a:lnTo>
                      <a:pt x="87205" y="58452"/>
                    </a:lnTo>
                    <a:cubicBezTo>
                      <a:pt x="88106" y="48645"/>
                      <a:pt x="86012" y="38796"/>
                      <a:pt x="81202" y="30201"/>
                    </a:cubicBezTo>
                    <a:cubicBezTo>
                      <a:pt x="76505" y="24166"/>
                      <a:pt x="69037" y="20963"/>
                      <a:pt x="61426" y="21726"/>
                    </a:cubicBezTo>
                    <a:cubicBezTo>
                      <a:pt x="54798" y="21584"/>
                      <a:pt x="48279" y="23428"/>
                      <a:pt x="42710" y="27023"/>
                    </a:cubicBezTo>
                    <a:cubicBezTo>
                      <a:pt x="35789" y="31603"/>
                      <a:pt x="29393" y="36932"/>
                      <a:pt x="23641" y="42914"/>
                    </a:cubicBezTo>
                    <a:lnTo>
                      <a:pt x="23641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288BA0C-F530-4E6F-B2CB-F9C9CFC5E81E}"/>
                  </a:ext>
                </a:extLst>
              </p:cNvPr>
              <p:cNvSpPr/>
              <p:nvPr/>
            </p:nvSpPr>
            <p:spPr>
              <a:xfrm>
                <a:off x="3989357" y="1537332"/>
                <a:ext cx="84751" cy="179756"/>
              </a:xfrm>
              <a:custGeom>
                <a:avLst/>
                <a:gdLst>
                  <a:gd name="connsiteX0" fmla="*/ 59661 w 84752"/>
                  <a:gd name="connsiteY0" fmla="*/ 179388 h 179756"/>
                  <a:gd name="connsiteX1" fmla="*/ 28938 w 84752"/>
                  <a:gd name="connsiteY1" fmla="*/ 166675 h 179756"/>
                  <a:gd name="connsiteX2" fmla="*/ 20463 w 84752"/>
                  <a:gd name="connsiteY2" fmla="*/ 133127 h 179756"/>
                  <a:gd name="connsiteX3" fmla="*/ 20463 w 84752"/>
                  <a:gd name="connsiteY3" fmla="*/ 58262 h 179756"/>
                  <a:gd name="connsiteX4" fmla="*/ -19 w 84752"/>
                  <a:gd name="connsiteY4" fmla="*/ 58262 h 179756"/>
                  <a:gd name="connsiteX5" fmla="*/ -19 w 84752"/>
                  <a:gd name="connsiteY5" fmla="*/ 40605 h 179756"/>
                  <a:gd name="connsiteX6" fmla="*/ 21522 w 84752"/>
                  <a:gd name="connsiteY6" fmla="*/ 40605 h 179756"/>
                  <a:gd name="connsiteX7" fmla="*/ 24347 w 84752"/>
                  <a:gd name="connsiteY7" fmla="*/ -6 h 179756"/>
                  <a:gd name="connsiteX8" fmla="*/ 43063 w 84752"/>
                  <a:gd name="connsiteY8" fmla="*/ -6 h 179756"/>
                  <a:gd name="connsiteX9" fmla="*/ 43063 w 84752"/>
                  <a:gd name="connsiteY9" fmla="*/ 40605 h 179756"/>
                  <a:gd name="connsiteX10" fmla="*/ 80496 w 84752"/>
                  <a:gd name="connsiteY10" fmla="*/ 40605 h 179756"/>
                  <a:gd name="connsiteX11" fmla="*/ 80496 w 84752"/>
                  <a:gd name="connsiteY11" fmla="*/ 58262 h 179756"/>
                  <a:gd name="connsiteX12" fmla="*/ 43063 w 84752"/>
                  <a:gd name="connsiteY12" fmla="*/ 58262 h 179756"/>
                  <a:gd name="connsiteX13" fmla="*/ 43063 w 84752"/>
                  <a:gd name="connsiteY13" fmla="*/ 134539 h 179756"/>
                  <a:gd name="connsiteX14" fmla="*/ 47654 w 84752"/>
                  <a:gd name="connsiteY14" fmla="*/ 153962 h 179756"/>
                  <a:gd name="connsiteX15" fmla="*/ 64251 w 84752"/>
                  <a:gd name="connsiteY15" fmla="*/ 161025 h 179756"/>
                  <a:gd name="connsiteX16" fmla="*/ 72021 w 84752"/>
                  <a:gd name="connsiteY16" fmla="*/ 161025 h 179756"/>
                  <a:gd name="connsiteX17" fmla="*/ 79790 w 84752"/>
                  <a:gd name="connsiteY17" fmla="*/ 158553 h 179756"/>
                  <a:gd name="connsiteX18" fmla="*/ 84733 w 84752"/>
                  <a:gd name="connsiteY18" fmla="*/ 175503 h 179756"/>
                  <a:gd name="connsiteX19" fmla="*/ 72374 w 84752"/>
                  <a:gd name="connsiteY19" fmla="*/ 179388 h 179756"/>
                  <a:gd name="connsiteX20" fmla="*/ 59661 w 84752"/>
                  <a:gd name="connsiteY20" fmla="*/ 179388 h 179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4752" h="179756">
                    <a:moveTo>
                      <a:pt x="59661" y="179388"/>
                    </a:moveTo>
                    <a:cubicBezTo>
                      <a:pt x="47940" y="180539"/>
                      <a:pt x="36417" y="175772"/>
                      <a:pt x="28938" y="166675"/>
                    </a:cubicBezTo>
                    <a:cubicBezTo>
                      <a:pt x="22860" y="156575"/>
                      <a:pt x="19912" y="144900"/>
                      <a:pt x="20463" y="133127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063" y="-6"/>
                    </a:lnTo>
                    <a:lnTo>
                      <a:pt x="43063" y="40605"/>
                    </a:lnTo>
                    <a:lnTo>
                      <a:pt x="80496" y="40605"/>
                    </a:lnTo>
                    <a:lnTo>
                      <a:pt x="80496" y="58262"/>
                    </a:lnTo>
                    <a:lnTo>
                      <a:pt x="43063" y="58262"/>
                    </a:lnTo>
                    <a:lnTo>
                      <a:pt x="43063" y="134539"/>
                    </a:lnTo>
                    <a:cubicBezTo>
                      <a:pt x="42692" y="141319"/>
                      <a:pt x="44289" y="148064"/>
                      <a:pt x="47654" y="153962"/>
                    </a:cubicBezTo>
                    <a:cubicBezTo>
                      <a:pt x="51652" y="158948"/>
                      <a:pt x="57884" y="161600"/>
                      <a:pt x="64251" y="161025"/>
                    </a:cubicBezTo>
                    <a:lnTo>
                      <a:pt x="72021" y="161025"/>
                    </a:lnTo>
                    <a:cubicBezTo>
                      <a:pt x="74715" y="160576"/>
                      <a:pt x="77332" y="159743"/>
                      <a:pt x="79790" y="158553"/>
                    </a:cubicBezTo>
                    <a:lnTo>
                      <a:pt x="84733" y="175503"/>
                    </a:lnTo>
                    <a:cubicBezTo>
                      <a:pt x="80740" y="177173"/>
                      <a:pt x="76604" y="178473"/>
                      <a:pt x="72374" y="179388"/>
                    </a:cubicBezTo>
                    <a:cubicBezTo>
                      <a:pt x="68150" y="179871"/>
                      <a:pt x="63884" y="179871"/>
                      <a:pt x="59661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341B79B-E648-4C3D-9490-5BC09E11EDAA}"/>
                </a:ext>
              </a:extLst>
            </p:cNvPr>
            <p:cNvGrpSpPr/>
            <p:nvPr/>
          </p:nvGrpSpPr>
          <p:grpSpPr>
            <a:xfrm>
              <a:off x="6252614" y="1384425"/>
              <a:ext cx="3631090" cy="1845141"/>
              <a:chOff x="5957769" y="1353010"/>
              <a:chExt cx="3631065" cy="1845157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E405815-5030-444C-94CA-75478C8F9F3C}"/>
                  </a:ext>
                </a:extLst>
              </p:cNvPr>
              <p:cNvSpPr/>
              <p:nvPr/>
            </p:nvSpPr>
            <p:spPr>
              <a:xfrm>
                <a:off x="5957769" y="1353010"/>
                <a:ext cx="1863865" cy="1679534"/>
              </a:xfrm>
              <a:custGeom>
                <a:avLst/>
                <a:gdLst>
                  <a:gd name="connsiteX0" fmla="*/ 1863838 w 1863857"/>
                  <a:gd name="connsiteY0" fmla="*/ 1679514 h 1679519"/>
                  <a:gd name="connsiteX1" fmla="*/ -19 w 1863857"/>
                  <a:gd name="connsiteY1" fmla="*/ -6 h 1679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3857" h="1679519">
                    <a:moveTo>
                      <a:pt x="1863838" y="1679514"/>
                    </a:moveTo>
                    <a:cubicBezTo>
                      <a:pt x="1696875" y="760902"/>
                      <a:pt x="930956" y="70727"/>
                      <a:pt x="-19" y="-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816751-F21D-4FF7-8926-98E8EB8EEEF9}"/>
                  </a:ext>
                </a:extLst>
              </p:cNvPr>
              <p:cNvSpPr/>
              <p:nvPr/>
            </p:nvSpPr>
            <p:spPr>
              <a:xfrm>
                <a:off x="7625996" y="2979927"/>
                <a:ext cx="382095" cy="218240"/>
              </a:xfrm>
              <a:custGeom>
                <a:avLst/>
                <a:gdLst>
                  <a:gd name="connsiteX0" fmla="*/ 0 w 382094"/>
                  <a:gd name="connsiteY0" fmla="*/ 54383 h 218238"/>
                  <a:gd name="connsiteX1" fmla="*/ 382095 w 382094"/>
                  <a:gd name="connsiteY1" fmla="*/ 0 h 218238"/>
                  <a:gd name="connsiteX2" fmla="*/ 218239 w 382094"/>
                  <a:gd name="connsiteY2" fmla="*/ 218239 h 218238"/>
                  <a:gd name="connsiteX3" fmla="*/ 0 w 382094"/>
                  <a:gd name="connsiteY3" fmla="*/ 54383 h 21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094" h="218238">
                    <a:moveTo>
                      <a:pt x="0" y="54383"/>
                    </a:moveTo>
                    <a:lnTo>
                      <a:pt x="382095" y="0"/>
                    </a:lnTo>
                    <a:lnTo>
                      <a:pt x="218239" y="218239"/>
                    </a:lnTo>
                    <a:lnTo>
                      <a:pt x="0" y="54383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3451F7A-497D-4566-8882-CBE259FE8994}"/>
                  </a:ext>
                </a:extLst>
              </p:cNvPr>
              <p:cNvSpPr/>
              <p:nvPr/>
            </p:nvSpPr>
            <p:spPr>
              <a:xfrm>
                <a:off x="7533472" y="1527787"/>
                <a:ext cx="134232" cy="185491"/>
              </a:xfrm>
              <a:custGeom>
                <a:avLst/>
                <a:gdLst>
                  <a:gd name="connsiteX0" fmla="*/ -19 w 134232"/>
                  <a:gd name="connsiteY0" fmla="*/ 185418 h 185489"/>
                  <a:gd name="connsiteX1" fmla="*/ -19 w 134232"/>
                  <a:gd name="connsiteY1" fmla="*/ 21 h 185489"/>
                  <a:gd name="connsiteX2" fmla="*/ 46595 w 134232"/>
                  <a:gd name="connsiteY2" fmla="*/ 21 h 185489"/>
                  <a:gd name="connsiteX3" fmla="*/ 94622 w 134232"/>
                  <a:gd name="connsiteY3" fmla="*/ 10968 h 185489"/>
                  <a:gd name="connsiteX4" fmla="*/ 123931 w 134232"/>
                  <a:gd name="connsiteY4" fmla="*/ 42044 h 185489"/>
                  <a:gd name="connsiteX5" fmla="*/ 134173 w 134232"/>
                  <a:gd name="connsiteY5" fmla="*/ 91837 h 185489"/>
                  <a:gd name="connsiteX6" fmla="*/ 123931 w 134232"/>
                  <a:gd name="connsiteY6" fmla="*/ 142335 h 185489"/>
                  <a:gd name="connsiteX7" fmla="*/ 94622 w 134232"/>
                  <a:gd name="connsiteY7" fmla="*/ 174471 h 185489"/>
                  <a:gd name="connsiteX8" fmla="*/ 47654 w 134232"/>
                  <a:gd name="connsiteY8" fmla="*/ 185418 h 185489"/>
                  <a:gd name="connsiteX9" fmla="*/ 23641 w 134232"/>
                  <a:gd name="connsiteY9" fmla="*/ 166348 h 185489"/>
                  <a:gd name="connsiteX10" fmla="*/ 44829 w 134232"/>
                  <a:gd name="connsiteY10" fmla="*/ 166348 h 185489"/>
                  <a:gd name="connsiteX11" fmla="*/ 80143 w 134232"/>
                  <a:gd name="connsiteY11" fmla="*/ 157520 h 185489"/>
                  <a:gd name="connsiteX12" fmla="*/ 101684 w 134232"/>
                  <a:gd name="connsiteY12" fmla="*/ 132094 h 185489"/>
                  <a:gd name="connsiteX13" fmla="*/ 108747 w 134232"/>
                  <a:gd name="connsiteY13" fmla="*/ 91837 h 185489"/>
                  <a:gd name="connsiteX14" fmla="*/ 101684 w 134232"/>
                  <a:gd name="connsiteY14" fmla="*/ 52285 h 185489"/>
                  <a:gd name="connsiteX15" fmla="*/ 80143 w 134232"/>
                  <a:gd name="connsiteY15" fmla="*/ 27566 h 185489"/>
                  <a:gd name="connsiteX16" fmla="*/ 44829 w 134232"/>
                  <a:gd name="connsiteY16" fmla="*/ 19443 h 185489"/>
                  <a:gd name="connsiteX17" fmla="*/ 23641 w 134232"/>
                  <a:gd name="connsiteY17" fmla="*/ 19443 h 185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232" h="185489">
                    <a:moveTo>
                      <a:pt x="-19" y="185418"/>
                    </a:moveTo>
                    <a:lnTo>
                      <a:pt x="-19" y="21"/>
                    </a:lnTo>
                    <a:lnTo>
                      <a:pt x="46595" y="21"/>
                    </a:lnTo>
                    <a:cubicBezTo>
                      <a:pt x="63263" y="-364"/>
                      <a:pt x="79754" y="3397"/>
                      <a:pt x="94622" y="10968"/>
                    </a:cubicBezTo>
                    <a:cubicBezTo>
                      <a:pt x="107370" y="18052"/>
                      <a:pt x="117610" y="28907"/>
                      <a:pt x="123931" y="42044"/>
                    </a:cubicBezTo>
                    <a:cubicBezTo>
                      <a:pt x="131100" y="57646"/>
                      <a:pt x="134596" y="74674"/>
                      <a:pt x="134173" y="91837"/>
                    </a:cubicBezTo>
                    <a:cubicBezTo>
                      <a:pt x="134632" y="109229"/>
                      <a:pt x="131136" y="126497"/>
                      <a:pt x="123931" y="142335"/>
                    </a:cubicBezTo>
                    <a:cubicBezTo>
                      <a:pt x="117787" y="155864"/>
                      <a:pt x="107546" y="167108"/>
                      <a:pt x="94622" y="174471"/>
                    </a:cubicBezTo>
                    <a:cubicBezTo>
                      <a:pt x="80213" y="182257"/>
                      <a:pt x="64004" y="186036"/>
                      <a:pt x="47654" y="185418"/>
                    </a:cubicBezTo>
                    <a:close/>
                    <a:moveTo>
                      <a:pt x="23641" y="166348"/>
                    </a:moveTo>
                    <a:lnTo>
                      <a:pt x="44829" y="166348"/>
                    </a:lnTo>
                    <a:cubicBezTo>
                      <a:pt x="57154" y="166543"/>
                      <a:pt x="69337" y="163499"/>
                      <a:pt x="80143" y="157520"/>
                    </a:cubicBezTo>
                    <a:cubicBezTo>
                      <a:pt x="89819" y="151506"/>
                      <a:pt x="97341" y="142614"/>
                      <a:pt x="101684" y="132094"/>
                    </a:cubicBezTo>
                    <a:cubicBezTo>
                      <a:pt x="106628" y="119261"/>
                      <a:pt x="109029" y="105588"/>
                      <a:pt x="108747" y="91837"/>
                    </a:cubicBezTo>
                    <a:cubicBezTo>
                      <a:pt x="109029" y="78315"/>
                      <a:pt x="106628" y="64875"/>
                      <a:pt x="101684" y="52285"/>
                    </a:cubicBezTo>
                    <a:cubicBezTo>
                      <a:pt x="97305" y="41963"/>
                      <a:pt x="89783" y="33301"/>
                      <a:pt x="80143" y="27566"/>
                    </a:cubicBezTo>
                    <a:cubicBezTo>
                      <a:pt x="69231" y="21951"/>
                      <a:pt x="57083" y="19161"/>
                      <a:pt x="44829" y="19443"/>
                    </a:cubicBezTo>
                    <a:lnTo>
                      <a:pt x="23641" y="19443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D6DC2DD-1F41-4CF0-BCFE-47F2FEBB2573}"/>
                  </a:ext>
                </a:extLst>
              </p:cNvPr>
              <p:cNvSpPr/>
              <p:nvPr/>
            </p:nvSpPr>
            <p:spPr>
              <a:xfrm>
                <a:off x="7694483" y="1572275"/>
                <a:ext cx="118805" cy="144682"/>
              </a:xfrm>
              <a:custGeom>
                <a:avLst/>
                <a:gdLst>
                  <a:gd name="connsiteX0" fmla="*/ 66036 w 118804"/>
                  <a:gd name="connsiteY0" fmla="*/ 144462 h 144680"/>
                  <a:gd name="connsiteX1" fmla="*/ 32487 w 118804"/>
                  <a:gd name="connsiteY1" fmla="*/ 135634 h 144680"/>
                  <a:gd name="connsiteX2" fmla="*/ 8827 w 118804"/>
                  <a:gd name="connsiteY2" fmla="*/ 111267 h 144680"/>
                  <a:gd name="connsiteX3" fmla="*/ -1 w 118804"/>
                  <a:gd name="connsiteY3" fmla="*/ 72422 h 144680"/>
                  <a:gd name="connsiteX4" fmla="*/ 10593 w 118804"/>
                  <a:gd name="connsiteY4" fmla="*/ 33930 h 144680"/>
                  <a:gd name="connsiteX5" fmla="*/ 33900 w 118804"/>
                  <a:gd name="connsiteY5" fmla="*/ 8857 h 144680"/>
                  <a:gd name="connsiteX6" fmla="*/ 63564 w 118804"/>
                  <a:gd name="connsiteY6" fmla="*/ 29 h 144680"/>
                  <a:gd name="connsiteX7" fmla="*/ 93580 w 118804"/>
                  <a:gd name="connsiteY7" fmla="*/ 7798 h 144680"/>
                  <a:gd name="connsiteX8" fmla="*/ 112297 w 118804"/>
                  <a:gd name="connsiteY8" fmla="*/ 30399 h 144680"/>
                  <a:gd name="connsiteX9" fmla="*/ 118653 w 118804"/>
                  <a:gd name="connsiteY9" fmla="*/ 65712 h 144680"/>
                  <a:gd name="connsiteX10" fmla="*/ 118653 w 118804"/>
                  <a:gd name="connsiteY10" fmla="*/ 73128 h 144680"/>
                  <a:gd name="connsiteX11" fmla="*/ 118653 w 118804"/>
                  <a:gd name="connsiteY11" fmla="*/ 79485 h 144680"/>
                  <a:gd name="connsiteX12" fmla="*/ 26838 w 118804"/>
                  <a:gd name="connsiteY12" fmla="*/ 79485 h 144680"/>
                  <a:gd name="connsiteX13" fmla="*/ 33547 w 118804"/>
                  <a:gd name="connsiteY13" fmla="*/ 104204 h 144680"/>
                  <a:gd name="connsiteX14" fmla="*/ 49085 w 118804"/>
                  <a:gd name="connsiteY14" fmla="*/ 120449 h 144680"/>
                  <a:gd name="connsiteX15" fmla="*/ 72039 w 118804"/>
                  <a:gd name="connsiteY15" fmla="*/ 126452 h 144680"/>
                  <a:gd name="connsiteX16" fmla="*/ 90402 w 118804"/>
                  <a:gd name="connsiteY16" fmla="*/ 123627 h 144680"/>
                  <a:gd name="connsiteX17" fmla="*/ 105940 w 118804"/>
                  <a:gd name="connsiteY17" fmla="*/ 116211 h 144680"/>
                  <a:gd name="connsiteX18" fmla="*/ 114415 w 118804"/>
                  <a:gd name="connsiteY18" fmla="*/ 131396 h 144680"/>
                  <a:gd name="connsiteX19" fmla="*/ 94286 w 118804"/>
                  <a:gd name="connsiteY19" fmla="*/ 141637 h 144680"/>
                  <a:gd name="connsiteX20" fmla="*/ 66036 w 118804"/>
                  <a:gd name="connsiteY20" fmla="*/ 144462 h 144680"/>
                  <a:gd name="connsiteX21" fmla="*/ 24012 w 118804"/>
                  <a:gd name="connsiteY21" fmla="*/ 58650 h 144680"/>
                  <a:gd name="connsiteX22" fmla="*/ 94640 w 118804"/>
                  <a:gd name="connsiteY22" fmla="*/ 58650 h 144680"/>
                  <a:gd name="connsiteX23" fmla="*/ 85811 w 118804"/>
                  <a:gd name="connsiteY23" fmla="*/ 28280 h 144680"/>
                  <a:gd name="connsiteX24" fmla="*/ 61091 w 118804"/>
                  <a:gd name="connsiteY24" fmla="*/ 17686 h 144680"/>
                  <a:gd name="connsiteX25" fmla="*/ 43434 w 118804"/>
                  <a:gd name="connsiteY25" fmla="*/ 22630 h 144680"/>
                  <a:gd name="connsiteX26" fmla="*/ 29662 w 118804"/>
                  <a:gd name="connsiteY26" fmla="*/ 36755 h 144680"/>
                  <a:gd name="connsiteX27" fmla="*/ 24012 w 118804"/>
                  <a:gd name="connsiteY27" fmla="*/ 58650 h 14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8804" h="144680">
                    <a:moveTo>
                      <a:pt x="66036" y="144462"/>
                    </a:moveTo>
                    <a:cubicBezTo>
                      <a:pt x="54240" y="144649"/>
                      <a:pt x="42658" y="141595"/>
                      <a:pt x="32487" y="135634"/>
                    </a:cubicBezTo>
                    <a:cubicBezTo>
                      <a:pt x="22529" y="129835"/>
                      <a:pt x="14336" y="121406"/>
                      <a:pt x="8827" y="111267"/>
                    </a:cubicBezTo>
                    <a:cubicBezTo>
                      <a:pt x="2718" y="99243"/>
                      <a:pt x="-284" y="85901"/>
                      <a:pt x="-1" y="72422"/>
                    </a:cubicBezTo>
                    <a:cubicBezTo>
                      <a:pt x="105" y="58886"/>
                      <a:pt x="3778" y="45619"/>
                      <a:pt x="10593" y="33930"/>
                    </a:cubicBezTo>
                    <a:cubicBezTo>
                      <a:pt x="15960" y="23618"/>
                      <a:pt x="24012" y="14953"/>
                      <a:pt x="33900" y="8857"/>
                    </a:cubicBezTo>
                    <a:cubicBezTo>
                      <a:pt x="42693" y="3027"/>
                      <a:pt x="53005" y="-45"/>
                      <a:pt x="63564" y="29"/>
                    </a:cubicBezTo>
                    <a:cubicBezTo>
                      <a:pt x="74122" y="-349"/>
                      <a:pt x="84540" y="2349"/>
                      <a:pt x="93580" y="7798"/>
                    </a:cubicBezTo>
                    <a:cubicBezTo>
                      <a:pt x="101879" y="13360"/>
                      <a:pt x="108377" y="21210"/>
                      <a:pt x="112297" y="30399"/>
                    </a:cubicBezTo>
                    <a:cubicBezTo>
                      <a:pt x="116923" y="41583"/>
                      <a:pt x="119077" y="53621"/>
                      <a:pt x="118653" y="65712"/>
                    </a:cubicBezTo>
                    <a:lnTo>
                      <a:pt x="118653" y="73128"/>
                    </a:lnTo>
                    <a:cubicBezTo>
                      <a:pt x="118830" y="75244"/>
                      <a:pt x="118830" y="77369"/>
                      <a:pt x="118653" y="79485"/>
                    </a:cubicBezTo>
                    <a:lnTo>
                      <a:pt x="26838" y="79485"/>
                    </a:lnTo>
                    <a:cubicBezTo>
                      <a:pt x="27261" y="88115"/>
                      <a:pt x="29521" y="96552"/>
                      <a:pt x="33547" y="104204"/>
                    </a:cubicBezTo>
                    <a:cubicBezTo>
                      <a:pt x="37184" y="110900"/>
                      <a:pt x="42552" y="116504"/>
                      <a:pt x="49085" y="120449"/>
                    </a:cubicBezTo>
                    <a:cubicBezTo>
                      <a:pt x="55971" y="124651"/>
                      <a:pt x="63952" y="126738"/>
                      <a:pt x="72039" y="126452"/>
                    </a:cubicBezTo>
                    <a:cubicBezTo>
                      <a:pt x="78290" y="126607"/>
                      <a:pt x="84505" y="125650"/>
                      <a:pt x="90402" y="123627"/>
                    </a:cubicBezTo>
                    <a:cubicBezTo>
                      <a:pt x="95911" y="121949"/>
                      <a:pt x="101173" y="119449"/>
                      <a:pt x="105940" y="116211"/>
                    </a:cubicBezTo>
                    <a:lnTo>
                      <a:pt x="114415" y="131396"/>
                    </a:lnTo>
                    <a:cubicBezTo>
                      <a:pt x="108235" y="135775"/>
                      <a:pt x="101455" y="139225"/>
                      <a:pt x="94286" y="141637"/>
                    </a:cubicBezTo>
                    <a:cubicBezTo>
                      <a:pt x="85105" y="144187"/>
                      <a:pt x="75535" y="145144"/>
                      <a:pt x="66036" y="144462"/>
                    </a:cubicBezTo>
                    <a:close/>
                    <a:moveTo>
                      <a:pt x="24012" y="58650"/>
                    </a:moveTo>
                    <a:lnTo>
                      <a:pt x="94640" y="58650"/>
                    </a:lnTo>
                    <a:cubicBezTo>
                      <a:pt x="95240" y="47815"/>
                      <a:pt x="92133" y="37105"/>
                      <a:pt x="85811" y="28280"/>
                    </a:cubicBezTo>
                    <a:cubicBezTo>
                      <a:pt x="79631" y="21139"/>
                      <a:pt x="70521" y="17230"/>
                      <a:pt x="61091" y="17686"/>
                    </a:cubicBezTo>
                    <a:cubicBezTo>
                      <a:pt x="54876" y="17749"/>
                      <a:pt x="48767" y="19455"/>
                      <a:pt x="43434" y="22630"/>
                    </a:cubicBezTo>
                    <a:cubicBezTo>
                      <a:pt x="37608" y="25935"/>
                      <a:pt x="32805" y="30833"/>
                      <a:pt x="29662" y="36755"/>
                    </a:cubicBezTo>
                    <a:cubicBezTo>
                      <a:pt x="26025" y="43490"/>
                      <a:pt x="24083" y="51001"/>
                      <a:pt x="24012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BCB04E3-A092-4F2A-804A-7BFA436B661A}"/>
                  </a:ext>
                </a:extLst>
              </p:cNvPr>
              <p:cNvSpPr/>
              <p:nvPr/>
            </p:nvSpPr>
            <p:spPr>
              <a:xfrm>
                <a:off x="7830108" y="1509060"/>
                <a:ext cx="81576" cy="204857"/>
              </a:xfrm>
              <a:custGeom>
                <a:avLst/>
                <a:gdLst>
                  <a:gd name="connsiteX0" fmla="*/ -19 w 81575"/>
                  <a:gd name="connsiteY0" fmla="*/ 86549 h 204855"/>
                  <a:gd name="connsiteX1" fmla="*/ -19 w 81575"/>
                  <a:gd name="connsiteY1" fmla="*/ 68892 h 204855"/>
                  <a:gd name="connsiteX2" fmla="*/ 19403 w 81575"/>
                  <a:gd name="connsiteY2" fmla="*/ 68892 h 204855"/>
                  <a:gd name="connsiteX3" fmla="*/ 70608 w 81575"/>
                  <a:gd name="connsiteY3" fmla="*/ 68892 h 204855"/>
                  <a:gd name="connsiteX4" fmla="*/ 70608 w 81575"/>
                  <a:gd name="connsiteY4" fmla="*/ 86549 h 204855"/>
                  <a:gd name="connsiteX5" fmla="*/ 18344 w 81575"/>
                  <a:gd name="connsiteY5" fmla="*/ 204850 h 204855"/>
                  <a:gd name="connsiteX6" fmla="*/ 18344 w 81575"/>
                  <a:gd name="connsiteY6" fmla="*/ 45938 h 204855"/>
                  <a:gd name="connsiteX7" fmla="*/ 22581 w 81575"/>
                  <a:gd name="connsiteY7" fmla="*/ 21572 h 204855"/>
                  <a:gd name="connsiteX8" fmla="*/ 36001 w 81575"/>
                  <a:gd name="connsiteY8" fmla="*/ 6034 h 204855"/>
                  <a:gd name="connsiteX9" fmla="*/ 58601 w 81575"/>
                  <a:gd name="connsiteY9" fmla="*/ 383 h 204855"/>
                  <a:gd name="connsiteX10" fmla="*/ 70961 w 81575"/>
                  <a:gd name="connsiteY10" fmla="*/ 383 h 204855"/>
                  <a:gd name="connsiteX11" fmla="*/ 81556 w 81575"/>
                  <a:gd name="connsiteY11" fmla="*/ 3562 h 204855"/>
                  <a:gd name="connsiteX12" fmla="*/ 76258 w 81575"/>
                  <a:gd name="connsiteY12" fmla="*/ 20512 h 204855"/>
                  <a:gd name="connsiteX13" fmla="*/ 60720 w 81575"/>
                  <a:gd name="connsiteY13" fmla="*/ 18040 h 204855"/>
                  <a:gd name="connsiteX14" fmla="*/ 46595 w 81575"/>
                  <a:gd name="connsiteY14" fmla="*/ 24397 h 204855"/>
                  <a:gd name="connsiteX15" fmla="*/ 41651 w 81575"/>
                  <a:gd name="connsiteY15" fmla="*/ 44526 h 204855"/>
                  <a:gd name="connsiteX16" fmla="*/ 41651 w 81575"/>
                  <a:gd name="connsiteY16" fmla="*/ 203437 h 20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5" h="204855">
                    <a:moveTo>
                      <a:pt x="-19" y="86549"/>
                    </a:moveTo>
                    <a:lnTo>
                      <a:pt x="-19" y="68892"/>
                    </a:lnTo>
                    <a:lnTo>
                      <a:pt x="19403" y="68892"/>
                    </a:lnTo>
                    <a:lnTo>
                      <a:pt x="70608" y="68892"/>
                    </a:lnTo>
                    <a:lnTo>
                      <a:pt x="70608" y="86549"/>
                    </a:lnTo>
                    <a:close/>
                    <a:moveTo>
                      <a:pt x="18344" y="204850"/>
                    </a:moveTo>
                    <a:lnTo>
                      <a:pt x="18344" y="45938"/>
                    </a:lnTo>
                    <a:cubicBezTo>
                      <a:pt x="18203" y="37622"/>
                      <a:pt x="19615" y="29351"/>
                      <a:pt x="22581" y="21572"/>
                    </a:cubicBezTo>
                    <a:cubicBezTo>
                      <a:pt x="25230" y="15063"/>
                      <a:pt x="29962" y="9607"/>
                      <a:pt x="36001" y="6034"/>
                    </a:cubicBezTo>
                    <a:cubicBezTo>
                      <a:pt x="42816" y="1944"/>
                      <a:pt x="50656" y="-23"/>
                      <a:pt x="58601" y="383"/>
                    </a:cubicBezTo>
                    <a:cubicBezTo>
                      <a:pt x="62698" y="-136"/>
                      <a:pt x="66865" y="-136"/>
                      <a:pt x="70961" y="383"/>
                    </a:cubicBezTo>
                    <a:cubicBezTo>
                      <a:pt x="74599" y="1019"/>
                      <a:pt x="78165" y="2086"/>
                      <a:pt x="81556" y="3562"/>
                    </a:cubicBezTo>
                    <a:lnTo>
                      <a:pt x="76258" y="20512"/>
                    </a:lnTo>
                    <a:cubicBezTo>
                      <a:pt x="71244" y="18860"/>
                      <a:pt x="65982" y="18023"/>
                      <a:pt x="60720" y="18040"/>
                    </a:cubicBezTo>
                    <a:cubicBezTo>
                      <a:pt x="55247" y="17634"/>
                      <a:pt x="49914" y="20025"/>
                      <a:pt x="46595" y="24397"/>
                    </a:cubicBezTo>
                    <a:cubicBezTo>
                      <a:pt x="42958" y="30460"/>
                      <a:pt x="41262" y="37473"/>
                      <a:pt x="41651" y="44526"/>
                    </a:cubicBezTo>
                    <a:lnTo>
                      <a:pt x="41651" y="203437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B690D86-C6D2-4CA2-9912-3CBC213711DD}"/>
                  </a:ext>
                </a:extLst>
              </p:cNvPr>
              <p:cNvSpPr/>
              <p:nvPr/>
            </p:nvSpPr>
            <p:spPr>
              <a:xfrm>
                <a:off x="7913623" y="1572272"/>
                <a:ext cx="117329" cy="144593"/>
              </a:xfrm>
              <a:custGeom>
                <a:avLst/>
                <a:gdLst>
                  <a:gd name="connsiteX0" fmla="*/ 66193 w 117329"/>
                  <a:gd name="connsiteY0" fmla="*/ 144463 h 144591"/>
                  <a:gd name="connsiteX1" fmla="*/ 32646 w 117329"/>
                  <a:gd name="connsiteY1" fmla="*/ 135635 h 144591"/>
                  <a:gd name="connsiteX2" fmla="*/ 8985 w 117329"/>
                  <a:gd name="connsiteY2" fmla="*/ 111268 h 144591"/>
                  <a:gd name="connsiteX3" fmla="*/ 8985 w 117329"/>
                  <a:gd name="connsiteY3" fmla="*/ 33931 h 144591"/>
                  <a:gd name="connsiteX4" fmla="*/ 31939 w 117329"/>
                  <a:gd name="connsiteY4" fmla="*/ 8859 h 144591"/>
                  <a:gd name="connsiteX5" fmla="*/ 61602 w 117329"/>
                  <a:gd name="connsiteY5" fmla="*/ 30 h 144591"/>
                  <a:gd name="connsiteX6" fmla="*/ 91972 w 117329"/>
                  <a:gd name="connsiteY6" fmla="*/ 7799 h 144591"/>
                  <a:gd name="connsiteX7" fmla="*/ 110689 w 117329"/>
                  <a:gd name="connsiteY7" fmla="*/ 30400 h 144591"/>
                  <a:gd name="connsiteX8" fmla="*/ 117045 w 117329"/>
                  <a:gd name="connsiteY8" fmla="*/ 65714 h 144591"/>
                  <a:gd name="connsiteX9" fmla="*/ 117045 w 117329"/>
                  <a:gd name="connsiteY9" fmla="*/ 73130 h 144591"/>
                  <a:gd name="connsiteX10" fmla="*/ 117045 w 117329"/>
                  <a:gd name="connsiteY10" fmla="*/ 79486 h 144591"/>
                  <a:gd name="connsiteX11" fmla="*/ 24876 w 117329"/>
                  <a:gd name="connsiteY11" fmla="*/ 79486 h 144591"/>
                  <a:gd name="connsiteX12" fmla="*/ 31939 w 117329"/>
                  <a:gd name="connsiteY12" fmla="*/ 104206 h 144591"/>
                  <a:gd name="connsiteX13" fmla="*/ 47477 w 117329"/>
                  <a:gd name="connsiteY13" fmla="*/ 120450 h 144591"/>
                  <a:gd name="connsiteX14" fmla="*/ 70078 w 117329"/>
                  <a:gd name="connsiteY14" fmla="*/ 126453 h 144591"/>
                  <a:gd name="connsiteX15" fmla="*/ 88794 w 117329"/>
                  <a:gd name="connsiteY15" fmla="*/ 123628 h 144591"/>
                  <a:gd name="connsiteX16" fmla="*/ 104332 w 117329"/>
                  <a:gd name="connsiteY16" fmla="*/ 116212 h 144591"/>
                  <a:gd name="connsiteX17" fmla="*/ 112808 w 117329"/>
                  <a:gd name="connsiteY17" fmla="*/ 131397 h 144591"/>
                  <a:gd name="connsiteX18" fmla="*/ 92679 w 117329"/>
                  <a:gd name="connsiteY18" fmla="*/ 141638 h 144591"/>
                  <a:gd name="connsiteX19" fmla="*/ 66193 w 117329"/>
                  <a:gd name="connsiteY19" fmla="*/ 144463 h 144591"/>
                  <a:gd name="connsiteX20" fmla="*/ 23817 w 117329"/>
                  <a:gd name="connsiteY20" fmla="*/ 58651 h 144591"/>
                  <a:gd name="connsiteX21" fmla="*/ 94445 w 117329"/>
                  <a:gd name="connsiteY21" fmla="*/ 58651 h 144591"/>
                  <a:gd name="connsiteX22" fmla="*/ 85969 w 117329"/>
                  <a:gd name="connsiteY22" fmla="*/ 28281 h 144591"/>
                  <a:gd name="connsiteX23" fmla="*/ 61250 w 117329"/>
                  <a:gd name="connsiteY23" fmla="*/ 17687 h 144591"/>
                  <a:gd name="connsiteX24" fmla="*/ 43593 w 117329"/>
                  <a:gd name="connsiteY24" fmla="*/ 22631 h 144591"/>
                  <a:gd name="connsiteX25" fmla="*/ 29467 w 117329"/>
                  <a:gd name="connsiteY25" fmla="*/ 36756 h 144591"/>
                  <a:gd name="connsiteX26" fmla="*/ 23817 w 117329"/>
                  <a:gd name="connsiteY26" fmla="*/ 58651 h 144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29" h="144591">
                    <a:moveTo>
                      <a:pt x="66193" y="144463"/>
                    </a:moveTo>
                    <a:cubicBezTo>
                      <a:pt x="54399" y="144689"/>
                      <a:pt x="42781" y="141631"/>
                      <a:pt x="32646" y="135635"/>
                    </a:cubicBezTo>
                    <a:cubicBezTo>
                      <a:pt x="22687" y="129836"/>
                      <a:pt x="14494" y="121407"/>
                      <a:pt x="8985" y="111268"/>
                    </a:cubicBezTo>
                    <a:cubicBezTo>
                      <a:pt x="-3021" y="86884"/>
                      <a:pt x="-3021" y="58315"/>
                      <a:pt x="8985" y="33931"/>
                    </a:cubicBezTo>
                    <a:cubicBezTo>
                      <a:pt x="14318" y="23715"/>
                      <a:pt x="22228" y="15070"/>
                      <a:pt x="31939" y="8859"/>
                    </a:cubicBezTo>
                    <a:cubicBezTo>
                      <a:pt x="40768" y="3124"/>
                      <a:pt x="51079" y="58"/>
                      <a:pt x="61602" y="30"/>
                    </a:cubicBezTo>
                    <a:cubicBezTo>
                      <a:pt x="72267" y="-355"/>
                      <a:pt x="82791" y="2343"/>
                      <a:pt x="91972" y="7799"/>
                    </a:cubicBezTo>
                    <a:cubicBezTo>
                      <a:pt x="100165" y="13464"/>
                      <a:pt x="106663" y="21286"/>
                      <a:pt x="110689" y="30400"/>
                    </a:cubicBezTo>
                    <a:cubicBezTo>
                      <a:pt x="115315" y="41584"/>
                      <a:pt x="117469" y="53622"/>
                      <a:pt x="117045" y="65714"/>
                    </a:cubicBezTo>
                    <a:cubicBezTo>
                      <a:pt x="117222" y="68182"/>
                      <a:pt x="117222" y="70661"/>
                      <a:pt x="117045" y="73130"/>
                    </a:cubicBezTo>
                    <a:cubicBezTo>
                      <a:pt x="117398" y="75234"/>
                      <a:pt x="117398" y="77381"/>
                      <a:pt x="117045" y="79486"/>
                    </a:cubicBezTo>
                    <a:lnTo>
                      <a:pt x="24876" y="79486"/>
                    </a:lnTo>
                    <a:cubicBezTo>
                      <a:pt x="25583" y="88113"/>
                      <a:pt x="27984" y="96514"/>
                      <a:pt x="31939" y="104206"/>
                    </a:cubicBezTo>
                    <a:cubicBezTo>
                      <a:pt x="35576" y="110901"/>
                      <a:pt x="40944" y="116505"/>
                      <a:pt x="47477" y="120450"/>
                    </a:cubicBezTo>
                    <a:cubicBezTo>
                      <a:pt x="54258" y="124642"/>
                      <a:pt x="62132" y="126732"/>
                      <a:pt x="70078" y="126453"/>
                    </a:cubicBezTo>
                    <a:cubicBezTo>
                      <a:pt x="76435" y="126605"/>
                      <a:pt x="82755" y="125648"/>
                      <a:pt x="88794" y="123628"/>
                    </a:cubicBezTo>
                    <a:cubicBezTo>
                      <a:pt x="94303" y="121951"/>
                      <a:pt x="99565" y="119451"/>
                      <a:pt x="104332" y="116212"/>
                    </a:cubicBezTo>
                    <a:lnTo>
                      <a:pt x="112808" y="131397"/>
                    </a:lnTo>
                    <a:cubicBezTo>
                      <a:pt x="106628" y="135776"/>
                      <a:pt x="99848" y="139226"/>
                      <a:pt x="92679" y="141638"/>
                    </a:cubicBezTo>
                    <a:cubicBezTo>
                      <a:pt x="84062" y="143994"/>
                      <a:pt x="75128" y="144947"/>
                      <a:pt x="66193" y="144463"/>
                    </a:cubicBezTo>
                    <a:close/>
                    <a:moveTo>
                      <a:pt x="23817" y="58651"/>
                    </a:moveTo>
                    <a:lnTo>
                      <a:pt x="94445" y="58651"/>
                    </a:lnTo>
                    <a:cubicBezTo>
                      <a:pt x="95151" y="47859"/>
                      <a:pt x="92149" y="37148"/>
                      <a:pt x="85969" y="28281"/>
                    </a:cubicBezTo>
                    <a:cubicBezTo>
                      <a:pt x="79789" y="21141"/>
                      <a:pt x="70678" y="17232"/>
                      <a:pt x="61250" y="17687"/>
                    </a:cubicBezTo>
                    <a:cubicBezTo>
                      <a:pt x="55035" y="17751"/>
                      <a:pt x="48925" y="19456"/>
                      <a:pt x="43593" y="22631"/>
                    </a:cubicBezTo>
                    <a:cubicBezTo>
                      <a:pt x="37731" y="26014"/>
                      <a:pt x="32857" y="30887"/>
                      <a:pt x="29467" y="36756"/>
                    </a:cubicBezTo>
                    <a:cubicBezTo>
                      <a:pt x="26148" y="43607"/>
                      <a:pt x="24241" y="51048"/>
                      <a:pt x="23817" y="586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49E2567-5DCC-4099-B44B-EB6EA2D27CC1}"/>
                  </a:ext>
                </a:extLst>
              </p:cNvPr>
              <p:cNvSpPr/>
              <p:nvPr/>
            </p:nvSpPr>
            <p:spPr>
              <a:xfrm>
                <a:off x="8054295" y="1572626"/>
                <a:ext cx="108823" cy="144123"/>
              </a:xfrm>
              <a:custGeom>
                <a:avLst/>
                <a:gdLst>
                  <a:gd name="connsiteX0" fmla="*/ 64309 w 108823"/>
                  <a:gd name="connsiteY0" fmla="*/ 144109 h 144122"/>
                  <a:gd name="connsiteX1" fmla="*/ 31467 w 108823"/>
                  <a:gd name="connsiteY1" fmla="*/ 135633 h 144122"/>
                  <a:gd name="connsiteX2" fmla="*/ 8513 w 108823"/>
                  <a:gd name="connsiteY2" fmla="*/ 110914 h 144122"/>
                  <a:gd name="connsiteX3" fmla="*/ 37 w 108823"/>
                  <a:gd name="connsiteY3" fmla="*/ 72422 h 144122"/>
                  <a:gd name="connsiteX4" fmla="*/ 9219 w 108823"/>
                  <a:gd name="connsiteY4" fmla="*/ 32870 h 144122"/>
                  <a:gd name="connsiteX5" fmla="*/ 33585 w 108823"/>
                  <a:gd name="connsiteY5" fmla="*/ 8504 h 144122"/>
                  <a:gd name="connsiteX6" fmla="*/ 66074 w 108823"/>
                  <a:gd name="connsiteY6" fmla="*/ 29 h 144122"/>
                  <a:gd name="connsiteX7" fmla="*/ 89381 w 108823"/>
                  <a:gd name="connsiteY7" fmla="*/ 4619 h 144122"/>
                  <a:gd name="connsiteX8" fmla="*/ 106331 w 108823"/>
                  <a:gd name="connsiteY8" fmla="*/ 15920 h 144122"/>
                  <a:gd name="connsiteX9" fmla="*/ 94678 w 108823"/>
                  <a:gd name="connsiteY9" fmla="*/ 30752 h 144122"/>
                  <a:gd name="connsiteX10" fmla="*/ 82318 w 108823"/>
                  <a:gd name="connsiteY10" fmla="*/ 22276 h 144122"/>
                  <a:gd name="connsiteX11" fmla="*/ 66780 w 108823"/>
                  <a:gd name="connsiteY11" fmla="*/ 19098 h 144122"/>
                  <a:gd name="connsiteX12" fmla="*/ 44886 w 108823"/>
                  <a:gd name="connsiteY12" fmla="*/ 25808 h 144122"/>
                  <a:gd name="connsiteX13" fmla="*/ 29701 w 108823"/>
                  <a:gd name="connsiteY13" fmla="*/ 44524 h 144122"/>
                  <a:gd name="connsiteX14" fmla="*/ 24051 w 108823"/>
                  <a:gd name="connsiteY14" fmla="*/ 72422 h 144122"/>
                  <a:gd name="connsiteX15" fmla="*/ 29348 w 108823"/>
                  <a:gd name="connsiteY15" fmla="*/ 99613 h 144122"/>
                  <a:gd name="connsiteX16" fmla="*/ 44180 w 108823"/>
                  <a:gd name="connsiteY16" fmla="*/ 118330 h 144122"/>
                  <a:gd name="connsiteX17" fmla="*/ 66427 w 108823"/>
                  <a:gd name="connsiteY17" fmla="*/ 124686 h 144122"/>
                  <a:gd name="connsiteX18" fmla="*/ 84437 w 108823"/>
                  <a:gd name="connsiteY18" fmla="*/ 121155 h 144122"/>
                  <a:gd name="connsiteX19" fmla="*/ 98562 w 108823"/>
                  <a:gd name="connsiteY19" fmla="*/ 111973 h 144122"/>
                  <a:gd name="connsiteX20" fmla="*/ 108804 w 108823"/>
                  <a:gd name="connsiteY20" fmla="*/ 126452 h 144122"/>
                  <a:gd name="connsiteX21" fmla="*/ 87969 w 108823"/>
                  <a:gd name="connsiteY21" fmla="*/ 139518 h 144122"/>
                  <a:gd name="connsiteX22" fmla="*/ 64309 w 108823"/>
                  <a:gd name="connsiteY22" fmla="*/ 144109 h 14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823" h="144122">
                    <a:moveTo>
                      <a:pt x="64309" y="144109"/>
                    </a:moveTo>
                    <a:cubicBezTo>
                      <a:pt x="52796" y="144292"/>
                      <a:pt x="41461" y="141365"/>
                      <a:pt x="31467" y="135633"/>
                    </a:cubicBezTo>
                    <a:cubicBezTo>
                      <a:pt x="21543" y="129852"/>
                      <a:pt x="13527" y="121250"/>
                      <a:pt x="8513" y="110914"/>
                    </a:cubicBezTo>
                    <a:cubicBezTo>
                      <a:pt x="2580" y="98967"/>
                      <a:pt x="-316" y="85753"/>
                      <a:pt x="37" y="72422"/>
                    </a:cubicBezTo>
                    <a:cubicBezTo>
                      <a:pt x="-492" y="58653"/>
                      <a:pt x="2686" y="44994"/>
                      <a:pt x="9219" y="32870"/>
                    </a:cubicBezTo>
                    <a:cubicBezTo>
                      <a:pt x="14869" y="22615"/>
                      <a:pt x="23345" y="14168"/>
                      <a:pt x="33585" y="8504"/>
                    </a:cubicBezTo>
                    <a:cubicBezTo>
                      <a:pt x="43473" y="2864"/>
                      <a:pt x="54703" y="-60"/>
                      <a:pt x="66074" y="29"/>
                    </a:cubicBezTo>
                    <a:cubicBezTo>
                      <a:pt x="74090" y="-264"/>
                      <a:pt x="82071" y="1307"/>
                      <a:pt x="89381" y="4619"/>
                    </a:cubicBezTo>
                    <a:cubicBezTo>
                      <a:pt x="95455" y="7678"/>
                      <a:pt x="101176" y="11474"/>
                      <a:pt x="106331" y="15920"/>
                    </a:cubicBezTo>
                    <a:lnTo>
                      <a:pt x="94678" y="30752"/>
                    </a:lnTo>
                    <a:cubicBezTo>
                      <a:pt x="90970" y="27376"/>
                      <a:pt x="86803" y="24526"/>
                      <a:pt x="82318" y="22276"/>
                    </a:cubicBezTo>
                    <a:cubicBezTo>
                      <a:pt x="77445" y="20052"/>
                      <a:pt x="72148" y="18967"/>
                      <a:pt x="66780" y="19098"/>
                    </a:cubicBezTo>
                    <a:cubicBezTo>
                      <a:pt x="58941" y="18840"/>
                      <a:pt x="51242" y="21203"/>
                      <a:pt x="44886" y="25808"/>
                    </a:cubicBezTo>
                    <a:cubicBezTo>
                      <a:pt x="38211" y="30529"/>
                      <a:pt x="32950" y="37006"/>
                      <a:pt x="29701" y="44524"/>
                    </a:cubicBezTo>
                    <a:cubicBezTo>
                      <a:pt x="25746" y="53278"/>
                      <a:pt x="23804" y="62816"/>
                      <a:pt x="24051" y="72422"/>
                    </a:cubicBezTo>
                    <a:cubicBezTo>
                      <a:pt x="23874" y="81759"/>
                      <a:pt x="25675" y="91029"/>
                      <a:pt x="29348" y="99613"/>
                    </a:cubicBezTo>
                    <a:cubicBezTo>
                      <a:pt x="32455" y="107107"/>
                      <a:pt x="37611" y="113587"/>
                      <a:pt x="44180" y="118330"/>
                    </a:cubicBezTo>
                    <a:cubicBezTo>
                      <a:pt x="50819" y="122599"/>
                      <a:pt x="58552" y="124810"/>
                      <a:pt x="66427" y="124686"/>
                    </a:cubicBezTo>
                    <a:cubicBezTo>
                      <a:pt x="72607" y="124785"/>
                      <a:pt x="78752" y="123581"/>
                      <a:pt x="84437" y="121155"/>
                    </a:cubicBezTo>
                    <a:cubicBezTo>
                      <a:pt x="89452" y="118591"/>
                      <a:pt x="94184" y="115515"/>
                      <a:pt x="98562" y="111973"/>
                    </a:cubicBezTo>
                    <a:lnTo>
                      <a:pt x="108804" y="126452"/>
                    </a:lnTo>
                    <a:cubicBezTo>
                      <a:pt x="102765" y="132102"/>
                      <a:pt x="95702" y="136537"/>
                      <a:pt x="87969" y="139518"/>
                    </a:cubicBezTo>
                    <a:cubicBezTo>
                      <a:pt x="80482" y="142661"/>
                      <a:pt x="72431" y="144225"/>
                      <a:pt x="64309" y="1441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DA3F6CB-A958-4450-A4FC-A7F67B13F4CB}"/>
                  </a:ext>
                </a:extLst>
              </p:cNvPr>
              <p:cNvSpPr/>
              <p:nvPr/>
            </p:nvSpPr>
            <p:spPr>
              <a:xfrm>
                <a:off x="8175125" y="1537347"/>
                <a:ext cx="85460" cy="179800"/>
              </a:xfrm>
              <a:custGeom>
                <a:avLst/>
                <a:gdLst>
                  <a:gd name="connsiteX0" fmla="*/ 59661 w 85459"/>
                  <a:gd name="connsiteY0" fmla="*/ 179388 h 179798"/>
                  <a:gd name="connsiteX1" fmla="*/ 28938 w 85459"/>
                  <a:gd name="connsiteY1" fmla="*/ 166675 h 179798"/>
                  <a:gd name="connsiteX2" fmla="*/ 20463 w 85459"/>
                  <a:gd name="connsiteY2" fmla="*/ 133127 h 179798"/>
                  <a:gd name="connsiteX3" fmla="*/ 20463 w 85459"/>
                  <a:gd name="connsiteY3" fmla="*/ 58262 h 179798"/>
                  <a:gd name="connsiteX4" fmla="*/ -19 w 85459"/>
                  <a:gd name="connsiteY4" fmla="*/ 58262 h 179798"/>
                  <a:gd name="connsiteX5" fmla="*/ -19 w 85459"/>
                  <a:gd name="connsiteY5" fmla="*/ 40605 h 179798"/>
                  <a:gd name="connsiteX6" fmla="*/ 21522 w 85459"/>
                  <a:gd name="connsiteY6" fmla="*/ 40605 h 179798"/>
                  <a:gd name="connsiteX7" fmla="*/ 24347 w 85459"/>
                  <a:gd name="connsiteY7" fmla="*/ -6 h 179798"/>
                  <a:gd name="connsiteX8" fmla="*/ 43770 w 85459"/>
                  <a:gd name="connsiteY8" fmla="*/ -6 h 179798"/>
                  <a:gd name="connsiteX9" fmla="*/ 43770 w 85459"/>
                  <a:gd name="connsiteY9" fmla="*/ 40605 h 179798"/>
                  <a:gd name="connsiteX10" fmla="*/ 81202 w 85459"/>
                  <a:gd name="connsiteY10" fmla="*/ 40605 h 179798"/>
                  <a:gd name="connsiteX11" fmla="*/ 81202 w 85459"/>
                  <a:gd name="connsiteY11" fmla="*/ 58262 h 179798"/>
                  <a:gd name="connsiteX12" fmla="*/ 43770 w 85459"/>
                  <a:gd name="connsiteY12" fmla="*/ 58262 h 179798"/>
                  <a:gd name="connsiteX13" fmla="*/ 43770 w 85459"/>
                  <a:gd name="connsiteY13" fmla="*/ 134539 h 179798"/>
                  <a:gd name="connsiteX14" fmla="*/ 48360 w 85459"/>
                  <a:gd name="connsiteY14" fmla="*/ 153962 h 179798"/>
                  <a:gd name="connsiteX15" fmla="*/ 64958 w 85459"/>
                  <a:gd name="connsiteY15" fmla="*/ 161025 h 179798"/>
                  <a:gd name="connsiteX16" fmla="*/ 72727 w 85459"/>
                  <a:gd name="connsiteY16" fmla="*/ 161025 h 179798"/>
                  <a:gd name="connsiteX17" fmla="*/ 80496 w 85459"/>
                  <a:gd name="connsiteY17" fmla="*/ 158553 h 179798"/>
                  <a:gd name="connsiteX18" fmla="*/ 85440 w 85459"/>
                  <a:gd name="connsiteY18" fmla="*/ 175503 h 179798"/>
                  <a:gd name="connsiteX19" fmla="*/ 73080 w 85459"/>
                  <a:gd name="connsiteY19" fmla="*/ 179388 h 179798"/>
                  <a:gd name="connsiteX20" fmla="*/ 59661 w 85459"/>
                  <a:gd name="connsiteY20" fmla="*/ 179388 h 179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79798">
                    <a:moveTo>
                      <a:pt x="59661" y="179388"/>
                    </a:moveTo>
                    <a:cubicBezTo>
                      <a:pt x="47937" y="180539"/>
                      <a:pt x="36424" y="175772"/>
                      <a:pt x="28938" y="166675"/>
                    </a:cubicBezTo>
                    <a:cubicBezTo>
                      <a:pt x="22864" y="156575"/>
                      <a:pt x="19897" y="144900"/>
                      <a:pt x="20463" y="133127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8262"/>
                    </a:lnTo>
                    <a:lnTo>
                      <a:pt x="43770" y="58262"/>
                    </a:lnTo>
                    <a:lnTo>
                      <a:pt x="43770" y="134539"/>
                    </a:lnTo>
                    <a:cubicBezTo>
                      <a:pt x="43416" y="141319"/>
                      <a:pt x="45006" y="148064"/>
                      <a:pt x="48360" y="153962"/>
                    </a:cubicBezTo>
                    <a:cubicBezTo>
                      <a:pt x="52245" y="159118"/>
                      <a:pt x="58566" y="161808"/>
                      <a:pt x="64958" y="161025"/>
                    </a:cubicBezTo>
                    <a:lnTo>
                      <a:pt x="72727" y="161025"/>
                    </a:lnTo>
                    <a:cubicBezTo>
                      <a:pt x="75411" y="160576"/>
                      <a:pt x="78024" y="159743"/>
                      <a:pt x="80496" y="158553"/>
                    </a:cubicBezTo>
                    <a:lnTo>
                      <a:pt x="85440" y="175503"/>
                    </a:lnTo>
                    <a:cubicBezTo>
                      <a:pt x="81449" y="177173"/>
                      <a:pt x="77318" y="178473"/>
                      <a:pt x="73080" y="179388"/>
                    </a:cubicBezTo>
                    <a:cubicBezTo>
                      <a:pt x="68630" y="179928"/>
                      <a:pt x="64111" y="179928"/>
                      <a:pt x="59661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D919109-BF60-464A-A103-BEBA0DDF0C24}"/>
                  </a:ext>
                </a:extLst>
              </p:cNvPr>
              <p:cNvSpPr/>
              <p:nvPr/>
            </p:nvSpPr>
            <p:spPr>
              <a:xfrm>
                <a:off x="8342511" y="1572634"/>
                <a:ext cx="119395" cy="199549"/>
              </a:xfrm>
              <a:custGeom>
                <a:avLst/>
                <a:gdLst>
                  <a:gd name="connsiteX0" fmla="*/ -19 w 119394"/>
                  <a:gd name="connsiteY0" fmla="*/ 199543 h 199548"/>
                  <a:gd name="connsiteX1" fmla="*/ -19 w 119394"/>
                  <a:gd name="connsiteY1" fmla="*/ 3198 h 199548"/>
                  <a:gd name="connsiteX2" fmla="*/ 19050 w 119394"/>
                  <a:gd name="connsiteY2" fmla="*/ 3198 h 199548"/>
                  <a:gd name="connsiteX3" fmla="*/ 21168 w 119394"/>
                  <a:gd name="connsiteY3" fmla="*/ 19090 h 199548"/>
                  <a:gd name="connsiteX4" fmla="*/ 21168 w 119394"/>
                  <a:gd name="connsiteY4" fmla="*/ 19090 h 199548"/>
                  <a:gd name="connsiteX5" fmla="*/ 42004 w 119394"/>
                  <a:gd name="connsiteY5" fmla="*/ 5670 h 199548"/>
                  <a:gd name="connsiteX6" fmla="*/ 64958 w 119394"/>
                  <a:gd name="connsiteY6" fmla="*/ 20 h 199548"/>
                  <a:gd name="connsiteX7" fmla="*/ 94621 w 119394"/>
                  <a:gd name="connsiteY7" fmla="*/ 8496 h 199548"/>
                  <a:gd name="connsiteX8" fmla="*/ 112984 w 119394"/>
                  <a:gd name="connsiteY8" fmla="*/ 32862 h 199548"/>
                  <a:gd name="connsiteX9" fmla="*/ 119340 w 119394"/>
                  <a:gd name="connsiteY9" fmla="*/ 68176 h 199548"/>
                  <a:gd name="connsiteX10" fmla="*/ 110866 w 119394"/>
                  <a:gd name="connsiteY10" fmla="*/ 108080 h 199548"/>
                  <a:gd name="connsiteX11" fmla="*/ 88971 w 119394"/>
                  <a:gd name="connsiteY11" fmla="*/ 133506 h 199548"/>
                  <a:gd name="connsiteX12" fmla="*/ 60014 w 119394"/>
                  <a:gd name="connsiteY12" fmla="*/ 142334 h 199548"/>
                  <a:gd name="connsiteX13" fmla="*/ 40945 w 119394"/>
                  <a:gd name="connsiteY13" fmla="*/ 138097 h 199548"/>
                  <a:gd name="connsiteX14" fmla="*/ 21875 w 119394"/>
                  <a:gd name="connsiteY14" fmla="*/ 126443 h 199548"/>
                  <a:gd name="connsiteX15" fmla="*/ 21875 w 119394"/>
                  <a:gd name="connsiteY15" fmla="*/ 197071 h 199548"/>
                  <a:gd name="connsiteX16" fmla="*/ 56836 w 119394"/>
                  <a:gd name="connsiteY16" fmla="*/ 125737 h 199548"/>
                  <a:gd name="connsiteX17" fmla="*/ 76964 w 119394"/>
                  <a:gd name="connsiteY17" fmla="*/ 119027 h 199548"/>
                  <a:gd name="connsiteX18" fmla="*/ 90736 w 119394"/>
                  <a:gd name="connsiteY18" fmla="*/ 100311 h 199548"/>
                  <a:gd name="connsiteX19" fmla="*/ 96034 w 119394"/>
                  <a:gd name="connsiteY19" fmla="*/ 71001 h 199548"/>
                  <a:gd name="connsiteX20" fmla="*/ 92149 w 119394"/>
                  <a:gd name="connsiteY20" fmla="*/ 44515 h 199548"/>
                  <a:gd name="connsiteX21" fmla="*/ 80849 w 119394"/>
                  <a:gd name="connsiteY21" fmla="*/ 26859 h 199548"/>
                  <a:gd name="connsiteX22" fmla="*/ 59661 w 119394"/>
                  <a:gd name="connsiteY22" fmla="*/ 20502 h 199548"/>
                  <a:gd name="connsiteX23" fmla="*/ 42357 w 119394"/>
                  <a:gd name="connsiteY23" fmla="*/ 25093 h 199548"/>
                  <a:gd name="connsiteX24" fmla="*/ 22934 w 119394"/>
                  <a:gd name="connsiteY24" fmla="*/ 39218 h 199548"/>
                  <a:gd name="connsiteX25" fmla="*/ 22934 w 119394"/>
                  <a:gd name="connsiteY25" fmla="*/ 109846 h 199548"/>
                  <a:gd name="connsiteX26" fmla="*/ 41297 w 119394"/>
                  <a:gd name="connsiteY26" fmla="*/ 120793 h 199548"/>
                  <a:gd name="connsiteX27" fmla="*/ 56836 w 119394"/>
                  <a:gd name="connsiteY27" fmla="*/ 124678 h 19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394" h="199548">
                    <a:moveTo>
                      <a:pt x="-19" y="199543"/>
                    </a:moveTo>
                    <a:lnTo>
                      <a:pt x="-19" y="3198"/>
                    </a:lnTo>
                    <a:lnTo>
                      <a:pt x="19050" y="3198"/>
                    </a:lnTo>
                    <a:lnTo>
                      <a:pt x="21168" y="19090"/>
                    </a:lnTo>
                    <a:lnTo>
                      <a:pt x="21168" y="19090"/>
                    </a:lnTo>
                    <a:cubicBezTo>
                      <a:pt x="27560" y="13817"/>
                      <a:pt x="34553" y="9311"/>
                      <a:pt x="42004" y="5670"/>
                    </a:cubicBezTo>
                    <a:cubicBezTo>
                      <a:pt x="49067" y="1945"/>
                      <a:pt x="56977" y="6"/>
                      <a:pt x="64958" y="20"/>
                    </a:cubicBezTo>
                    <a:cubicBezTo>
                      <a:pt x="75481" y="-319"/>
                      <a:pt x="85863" y="2644"/>
                      <a:pt x="94621" y="8496"/>
                    </a:cubicBezTo>
                    <a:cubicBezTo>
                      <a:pt x="102955" y="14686"/>
                      <a:pt x="109347" y="23144"/>
                      <a:pt x="112984" y="32862"/>
                    </a:cubicBezTo>
                    <a:cubicBezTo>
                      <a:pt x="117222" y="44152"/>
                      <a:pt x="119376" y="56116"/>
                      <a:pt x="119340" y="68176"/>
                    </a:cubicBezTo>
                    <a:cubicBezTo>
                      <a:pt x="119729" y="81962"/>
                      <a:pt x="116833" y="95643"/>
                      <a:pt x="110866" y="108080"/>
                    </a:cubicBezTo>
                    <a:cubicBezTo>
                      <a:pt x="106027" y="118402"/>
                      <a:pt x="98471" y="127199"/>
                      <a:pt x="88971" y="133506"/>
                    </a:cubicBezTo>
                    <a:cubicBezTo>
                      <a:pt x="80425" y="139319"/>
                      <a:pt x="70326" y="142398"/>
                      <a:pt x="60014" y="142334"/>
                    </a:cubicBezTo>
                    <a:cubicBezTo>
                      <a:pt x="53445" y="142285"/>
                      <a:pt x="46912" y="140841"/>
                      <a:pt x="40945" y="138097"/>
                    </a:cubicBezTo>
                    <a:cubicBezTo>
                      <a:pt x="34129" y="135000"/>
                      <a:pt x="27737" y="131087"/>
                      <a:pt x="21875" y="126443"/>
                    </a:cubicBezTo>
                    <a:lnTo>
                      <a:pt x="21875" y="197071"/>
                    </a:lnTo>
                    <a:close/>
                    <a:moveTo>
                      <a:pt x="56836" y="125737"/>
                    </a:moveTo>
                    <a:cubicBezTo>
                      <a:pt x="64110" y="125843"/>
                      <a:pt x="71208" y="123477"/>
                      <a:pt x="76964" y="119027"/>
                    </a:cubicBezTo>
                    <a:cubicBezTo>
                      <a:pt x="83285" y="114278"/>
                      <a:pt x="88088" y="107769"/>
                      <a:pt x="90736" y="100311"/>
                    </a:cubicBezTo>
                    <a:cubicBezTo>
                      <a:pt x="94480" y="91002"/>
                      <a:pt x="96281" y="81030"/>
                      <a:pt x="96034" y="71001"/>
                    </a:cubicBezTo>
                    <a:cubicBezTo>
                      <a:pt x="96104" y="62024"/>
                      <a:pt x="94798" y="53090"/>
                      <a:pt x="92149" y="44515"/>
                    </a:cubicBezTo>
                    <a:cubicBezTo>
                      <a:pt x="90066" y="37714"/>
                      <a:pt x="86146" y="31608"/>
                      <a:pt x="80849" y="26859"/>
                    </a:cubicBezTo>
                    <a:cubicBezTo>
                      <a:pt x="74740" y="22353"/>
                      <a:pt x="67253" y="20107"/>
                      <a:pt x="59661" y="20502"/>
                    </a:cubicBezTo>
                    <a:cubicBezTo>
                      <a:pt x="53586" y="20520"/>
                      <a:pt x="47619" y="22102"/>
                      <a:pt x="42357" y="25093"/>
                    </a:cubicBezTo>
                    <a:cubicBezTo>
                      <a:pt x="35329" y="28992"/>
                      <a:pt x="28796" y="33734"/>
                      <a:pt x="22934" y="39218"/>
                    </a:cubicBezTo>
                    <a:lnTo>
                      <a:pt x="22934" y="109846"/>
                    </a:lnTo>
                    <a:cubicBezTo>
                      <a:pt x="28408" y="114493"/>
                      <a:pt x="34623" y="118194"/>
                      <a:pt x="41297" y="120793"/>
                    </a:cubicBezTo>
                    <a:cubicBezTo>
                      <a:pt x="46171" y="123145"/>
                      <a:pt x="51433" y="124466"/>
                      <a:pt x="56836" y="124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6008271-7DA3-4C12-AEF1-A205D9F87642}"/>
                  </a:ext>
                </a:extLst>
              </p:cNvPr>
              <p:cNvSpPr/>
              <p:nvPr/>
            </p:nvSpPr>
            <p:spPr>
              <a:xfrm>
                <a:off x="8499304" y="1572660"/>
                <a:ext cx="73805" cy="141962"/>
              </a:xfrm>
              <a:custGeom>
                <a:avLst/>
                <a:gdLst>
                  <a:gd name="connsiteX0" fmla="*/ -19 w 73805"/>
                  <a:gd name="connsiteY0" fmla="*/ 140543 h 141961"/>
                  <a:gd name="connsiteX1" fmla="*/ -19 w 73805"/>
                  <a:gd name="connsiteY1" fmla="*/ 3172 h 141961"/>
                  <a:gd name="connsiteX2" fmla="*/ 17990 w 73805"/>
                  <a:gd name="connsiteY2" fmla="*/ 3172 h 141961"/>
                  <a:gd name="connsiteX3" fmla="*/ 20109 w 73805"/>
                  <a:gd name="connsiteY3" fmla="*/ 28245 h 141961"/>
                  <a:gd name="connsiteX4" fmla="*/ 20109 w 73805"/>
                  <a:gd name="connsiteY4" fmla="*/ 28245 h 141961"/>
                  <a:gd name="connsiteX5" fmla="*/ 37413 w 73805"/>
                  <a:gd name="connsiteY5" fmla="*/ 7410 h 141961"/>
                  <a:gd name="connsiteX6" fmla="*/ 58954 w 73805"/>
                  <a:gd name="connsiteY6" fmla="*/ -6 h 141961"/>
                  <a:gd name="connsiteX7" fmla="*/ 67076 w 73805"/>
                  <a:gd name="connsiteY7" fmla="*/ -6 h 141961"/>
                  <a:gd name="connsiteX8" fmla="*/ 73786 w 73805"/>
                  <a:gd name="connsiteY8" fmla="*/ 2466 h 141961"/>
                  <a:gd name="connsiteX9" fmla="*/ 68842 w 73805"/>
                  <a:gd name="connsiteY9" fmla="*/ 22242 h 141961"/>
                  <a:gd name="connsiteX10" fmla="*/ 62839 w 73805"/>
                  <a:gd name="connsiteY10" fmla="*/ 22242 h 141961"/>
                  <a:gd name="connsiteX11" fmla="*/ 56129 w 73805"/>
                  <a:gd name="connsiteY11" fmla="*/ 22242 h 141961"/>
                  <a:gd name="connsiteX12" fmla="*/ 37766 w 73805"/>
                  <a:gd name="connsiteY12" fmla="*/ 29304 h 141961"/>
                  <a:gd name="connsiteX13" fmla="*/ 21168 w 73805"/>
                  <a:gd name="connsiteY13" fmla="*/ 54024 h 141961"/>
                  <a:gd name="connsiteX14" fmla="*/ 21168 w 73805"/>
                  <a:gd name="connsiteY14" fmla="*/ 141955 h 14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3805" h="141961">
                    <a:moveTo>
                      <a:pt x="-19" y="140543"/>
                    </a:moveTo>
                    <a:lnTo>
                      <a:pt x="-19" y="3172"/>
                    </a:lnTo>
                    <a:lnTo>
                      <a:pt x="17990" y="3172"/>
                    </a:lnTo>
                    <a:lnTo>
                      <a:pt x="20109" y="28245"/>
                    </a:lnTo>
                    <a:lnTo>
                      <a:pt x="20109" y="28245"/>
                    </a:lnTo>
                    <a:cubicBezTo>
                      <a:pt x="24312" y="20137"/>
                      <a:pt x="30209" y="13032"/>
                      <a:pt x="37413" y="7410"/>
                    </a:cubicBezTo>
                    <a:cubicBezTo>
                      <a:pt x="43593" y="2625"/>
                      <a:pt x="51150" y="19"/>
                      <a:pt x="58954" y="-6"/>
                    </a:cubicBezTo>
                    <a:lnTo>
                      <a:pt x="67076" y="-6"/>
                    </a:lnTo>
                    <a:lnTo>
                      <a:pt x="73786" y="2466"/>
                    </a:lnTo>
                    <a:lnTo>
                      <a:pt x="68842" y="22242"/>
                    </a:lnTo>
                    <a:lnTo>
                      <a:pt x="62839" y="22242"/>
                    </a:lnTo>
                    <a:lnTo>
                      <a:pt x="56129" y="22242"/>
                    </a:lnTo>
                    <a:cubicBezTo>
                      <a:pt x="49419" y="22595"/>
                      <a:pt x="42992" y="25067"/>
                      <a:pt x="37766" y="29304"/>
                    </a:cubicBezTo>
                    <a:cubicBezTo>
                      <a:pt x="30174" y="35958"/>
                      <a:pt x="24453" y="44479"/>
                      <a:pt x="21168" y="54024"/>
                    </a:cubicBezTo>
                    <a:lnTo>
                      <a:pt x="21168" y="141955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196673B-CE7C-4FDF-9F15-E06D2BF52092}"/>
                  </a:ext>
                </a:extLst>
              </p:cNvPr>
              <p:cNvSpPr/>
              <p:nvPr/>
            </p:nvSpPr>
            <p:spPr>
              <a:xfrm>
                <a:off x="8584045" y="1572258"/>
                <a:ext cx="117391" cy="145546"/>
              </a:xfrm>
              <a:custGeom>
                <a:avLst/>
                <a:gdLst>
                  <a:gd name="connsiteX0" fmla="*/ 65682 w 117391"/>
                  <a:gd name="connsiteY0" fmla="*/ 144474 h 145545"/>
                  <a:gd name="connsiteX1" fmla="*/ 32487 w 117391"/>
                  <a:gd name="connsiteY1" fmla="*/ 135645 h 145545"/>
                  <a:gd name="connsiteX2" fmla="*/ 8827 w 117391"/>
                  <a:gd name="connsiteY2" fmla="*/ 111279 h 145545"/>
                  <a:gd name="connsiteX3" fmla="*/ 8827 w 117391"/>
                  <a:gd name="connsiteY3" fmla="*/ 33942 h 145545"/>
                  <a:gd name="connsiteX4" fmla="*/ 32134 w 117391"/>
                  <a:gd name="connsiteY4" fmla="*/ 8869 h 145545"/>
                  <a:gd name="connsiteX5" fmla="*/ 61797 w 117391"/>
                  <a:gd name="connsiteY5" fmla="*/ 41 h 145545"/>
                  <a:gd name="connsiteX6" fmla="*/ 91814 w 117391"/>
                  <a:gd name="connsiteY6" fmla="*/ 7810 h 145545"/>
                  <a:gd name="connsiteX7" fmla="*/ 110530 w 117391"/>
                  <a:gd name="connsiteY7" fmla="*/ 30410 h 145545"/>
                  <a:gd name="connsiteX8" fmla="*/ 117240 w 117391"/>
                  <a:gd name="connsiteY8" fmla="*/ 65724 h 145545"/>
                  <a:gd name="connsiteX9" fmla="*/ 117240 w 117391"/>
                  <a:gd name="connsiteY9" fmla="*/ 73140 h 145545"/>
                  <a:gd name="connsiteX10" fmla="*/ 117240 w 117391"/>
                  <a:gd name="connsiteY10" fmla="*/ 79496 h 145545"/>
                  <a:gd name="connsiteX11" fmla="*/ 25071 w 117391"/>
                  <a:gd name="connsiteY11" fmla="*/ 79496 h 145545"/>
                  <a:gd name="connsiteX12" fmla="*/ 31780 w 117391"/>
                  <a:gd name="connsiteY12" fmla="*/ 104216 h 145545"/>
                  <a:gd name="connsiteX13" fmla="*/ 47672 w 117391"/>
                  <a:gd name="connsiteY13" fmla="*/ 120460 h 145545"/>
                  <a:gd name="connsiteX14" fmla="*/ 70273 w 117391"/>
                  <a:gd name="connsiteY14" fmla="*/ 126464 h 145545"/>
                  <a:gd name="connsiteX15" fmla="*/ 88635 w 117391"/>
                  <a:gd name="connsiteY15" fmla="*/ 123639 h 145545"/>
                  <a:gd name="connsiteX16" fmla="*/ 104527 w 117391"/>
                  <a:gd name="connsiteY16" fmla="*/ 116223 h 145545"/>
                  <a:gd name="connsiteX17" fmla="*/ 113002 w 117391"/>
                  <a:gd name="connsiteY17" fmla="*/ 131408 h 145545"/>
                  <a:gd name="connsiteX18" fmla="*/ 67094 w 117391"/>
                  <a:gd name="connsiteY18" fmla="*/ 145533 h 145545"/>
                  <a:gd name="connsiteX19" fmla="*/ 23658 w 117391"/>
                  <a:gd name="connsiteY19" fmla="*/ 58661 h 145545"/>
                  <a:gd name="connsiteX20" fmla="*/ 94286 w 117391"/>
                  <a:gd name="connsiteY20" fmla="*/ 58661 h 145545"/>
                  <a:gd name="connsiteX21" fmla="*/ 85457 w 117391"/>
                  <a:gd name="connsiteY21" fmla="*/ 28292 h 145545"/>
                  <a:gd name="connsiteX22" fmla="*/ 61091 w 117391"/>
                  <a:gd name="connsiteY22" fmla="*/ 17697 h 145545"/>
                  <a:gd name="connsiteX23" fmla="*/ 43081 w 117391"/>
                  <a:gd name="connsiteY23" fmla="*/ 22641 h 145545"/>
                  <a:gd name="connsiteX24" fmla="*/ 29309 w 117391"/>
                  <a:gd name="connsiteY24" fmla="*/ 36767 h 145545"/>
                  <a:gd name="connsiteX25" fmla="*/ 23658 w 117391"/>
                  <a:gd name="connsiteY25" fmla="*/ 58661 h 14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7391" h="145545">
                    <a:moveTo>
                      <a:pt x="65682" y="144474"/>
                    </a:moveTo>
                    <a:cubicBezTo>
                      <a:pt x="53993" y="144707"/>
                      <a:pt x="42516" y="141649"/>
                      <a:pt x="32487" y="135645"/>
                    </a:cubicBezTo>
                    <a:cubicBezTo>
                      <a:pt x="22352" y="130052"/>
                      <a:pt x="14123" y="121569"/>
                      <a:pt x="8827" y="111279"/>
                    </a:cubicBezTo>
                    <a:cubicBezTo>
                      <a:pt x="-2968" y="86849"/>
                      <a:pt x="-2968" y="58372"/>
                      <a:pt x="8827" y="33942"/>
                    </a:cubicBezTo>
                    <a:cubicBezTo>
                      <a:pt x="14195" y="23630"/>
                      <a:pt x="22246" y="14964"/>
                      <a:pt x="32134" y="8869"/>
                    </a:cubicBezTo>
                    <a:cubicBezTo>
                      <a:pt x="40962" y="3134"/>
                      <a:pt x="51274" y="69"/>
                      <a:pt x="61797" y="41"/>
                    </a:cubicBezTo>
                    <a:cubicBezTo>
                      <a:pt x="72356" y="-401"/>
                      <a:pt x="82809" y="2304"/>
                      <a:pt x="91814" y="7810"/>
                    </a:cubicBezTo>
                    <a:cubicBezTo>
                      <a:pt x="100113" y="13372"/>
                      <a:pt x="106610" y="21222"/>
                      <a:pt x="110530" y="30410"/>
                    </a:cubicBezTo>
                    <a:cubicBezTo>
                      <a:pt x="115439" y="41509"/>
                      <a:pt x="117734" y="53594"/>
                      <a:pt x="117240" y="65724"/>
                    </a:cubicBezTo>
                    <a:cubicBezTo>
                      <a:pt x="117416" y="68193"/>
                      <a:pt x="117416" y="70672"/>
                      <a:pt x="117240" y="73140"/>
                    </a:cubicBezTo>
                    <a:lnTo>
                      <a:pt x="117240" y="79496"/>
                    </a:lnTo>
                    <a:lnTo>
                      <a:pt x="25071" y="79496"/>
                    </a:lnTo>
                    <a:cubicBezTo>
                      <a:pt x="25671" y="88099"/>
                      <a:pt x="27931" y="96500"/>
                      <a:pt x="31780" y="104216"/>
                    </a:cubicBezTo>
                    <a:cubicBezTo>
                      <a:pt x="35453" y="111010"/>
                      <a:pt x="40962" y="116636"/>
                      <a:pt x="47672" y="120460"/>
                    </a:cubicBezTo>
                    <a:cubicBezTo>
                      <a:pt x="54417" y="124716"/>
                      <a:pt x="62292" y="126810"/>
                      <a:pt x="70273" y="126464"/>
                    </a:cubicBezTo>
                    <a:cubicBezTo>
                      <a:pt x="76523" y="126640"/>
                      <a:pt x="82738" y="125683"/>
                      <a:pt x="88635" y="123639"/>
                    </a:cubicBezTo>
                    <a:cubicBezTo>
                      <a:pt x="94286" y="121961"/>
                      <a:pt x="99618" y="119464"/>
                      <a:pt x="104527" y="116223"/>
                    </a:cubicBezTo>
                    <a:lnTo>
                      <a:pt x="113002" y="131408"/>
                    </a:lnTo>
                    <a:cubicBezTo>
                      <a:pt x="99548" y="140805"/>
                      <a:pt x="83515" y="145745"/>
                      <a:pt x="67094" y="145533"/>
                    </a:cubicBezTo>
                    <a:close/>
                    <a:moveTo>
                      <a:pt x="23658" y="58661"/>
                    </a:moveTo>
                    <a:lnTo>
                      <a:pt x="94286" y="58661"/>
                    </a:lnTo>
                    <a:cubicBezTo>
                      <a:pt x="95027" y="47813"/>
                      <a:pt x="91920" y="37049"/>
                      <a:pt x="85457" y="28292"/>
                    </a:cubicBezTo>
                    <a:cubicBezTo>
                      <a:pt x="79419" y="21162"/>
                      <a:pt x="70414" y="17245"/>
                      <a:pt x="61091" y="17697"/>
                    </a:cubicBezTo>
                    <a:cubicBezTo>
                      <a:pt x="54770" y="17701"/>
                      <a:pt x="48519" y="19407"/>
                      <a:pt x="43081" y="22641"/>
                    </a:cubicBezTo>
                    <a:cubicBezTo>
                      <a:pt x="37396" y="26148"/>
                      <a:pt x="32663" y="30997"/>
                      <a:pt x="29309" y="36767"/>
                    </a:cubicBezTo>
                    <a:cubicBezTo>
                      <a:pt x="25813" y="43558"/>
                      <a:pt x="23906" y="51034"/>
                      <a:pt x="23658" y="586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0A484B7-0362-4851-8675-6DAE0ADAD36A}"/>
                  </a:ext>
                </a:extLst>
              </p:cNvPr>
              <p:cNvSpPr/>
              <p:nvPr/>
            </p:nvSpPr>
            <p:spPr>
              <a:xfrm>
                <a:off x="8715076" y="1575836"/>
                <a:ext cx="123950" cy="137370"/>
              </a:xfrm>
              <a:custGeom>
                <a:avLst/>
                <a:gdLst>
                  <a:gd name="connsiteX0" fmla="*/ 49419 w 123950"/>
                  <a:gd name="connsiteY0" fmla="*/ 137364 h 137370"/>
                  <a:gd name="connsiteX1" fmla="*/ -19 w 123950"/>
                  <a:gd name="connsiteY1" fmla="*/ -6 h 137370"/>
                  <a:gd name="connsiteX2" fmla="*/ 23994 w 123950"/>
                  <a:gd name="connsiteY2" fmla="*/ -6 h 137370"/>
                  <a:gd name="connsiteX3" fmla="*/ 50126 w 123950"/>
                  <a:gd name="connsiteY3" fmla="*/ 78037 h 137370"/>
                  <a:gd name="connsiteX4" fmla="*/ 56482 w 123950"/>
                  <a:gd name="connsiteY4" fmla="*/ 98166 h 137370"/>
                  <a:gd name="connsiteX5" fmla="*/ 62839 w 123950"/>
                  <a:gd name="connsiteY5" fmla="*/ 118648 h 137370"/>
                  <a:gd name="connsiteX6" fmla="*/ 62839 w 123950"/>
                  <a:gd name="connsiteY6" fmla="*/ 118648 h 137370"/>
                  <a:gd name="connsiteX7" fmla="*/ 69195 w 123950"/>
                  <a:gd name="connsiteY7" fmla="*/ 98166 h 137370"/>
                  <a:gd name="connsiteX8" fmla="*/ 75198 w 123950"/>
                  <a:gd name="connsiteY8" fmla="*/ 78037 h 137370"/>
                  <a:gd name="connsiteX9" fmla="*/ 101331 w 123950"/>
                  <a:gd name="connsiteY9" fmla="*/ -6 h 137370"/>
                  <a:gd name="connsiteX10" fmla="*/ 123931 w 123950"/>
                  <a:gd name="connsiteY10" fmla="*/ -6 h 137370"/>
                  <a:gd name="connsiteX11" fmla="*/ 75552 w 123950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0" h="137370">
                    <a:moveTo>
                      <a:pt x="49419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50126" y="78037"/>
                    </a:lnTo>
                    <a:lnTo>
                      <a:pt x="56482" y="98166"/>
                    </a:lnTo>
                    <a:lnTo>
                      <a:pt x="62839" y="118648"/>
                    </a:lnTo>
                    <a:lnTo>
                      <a:pt x="62839" y="118648"/>
                    </a:lnTo>
                    <a:cubicBezTo>
                      <a:pt x="64604" y="111938"/>
                      <a:pt x="66723" y="105229"/>
                      <a:pt x="69195" y="98166"/>
                    </a:cubicBezTo>
                    <a:cubicBezTo>
                      <a:pt x="71667" y="91103"/>
                      <a:pt x="73433" y="84747"/>
                      <a:pt x="75198" y="78037"/>
                    </a:cubicBezTo>
                    <a:lnTo>
                      <a:pt x="101331" y="-6"/>
                    </a:lnTo>
                    <a:lnTo>
                      <a:pt x="123931" y="-6"/>
                    </a:lnTo>
                    <a:lnTo>
                      <a:pt x="75552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1E9557-FAA0-44D8-96BB-B9D5894E6046}"/>
                  </a:ext>
                </a:extLst>
              </p:cNvPr>
              <p:cNvSpPr/>
              <p:nvPr/>
            </p:nvSpPr>
            <p:spPr>
              <a:xfrm>
                <a:off x="8856287" y="1572258"/>
                <a:ext cx="117556" cy="144646"/>
              </a:xfrm>
              <a:custGeom>
                <a:avLst/>
                <a:gdLst>
                  <a:gd name="connsiteX0" fmla="*/ 65714 w 117556"/>
                  <a:gd name="connsiteY0" fmla="*/ 144474 h 144645"/>
                  <a:gd name="connsiteX1" fmla="*/ 32519 w 117556"/>
                  <a:gd name="connsiteY1" fmla="*/ 135645 h 144645"/>
                  <a:gd name="connsiteX2" fmla="*/ 8859 w 117556"/>
                  <a:gd name="connsiteY2" fmla="*/ 111279 h 144645"/>
                  <a:gd name="connsiteX3" fmla="*/ 31 w 117556"/>
                  <a:gd name="connsiteY3" fmla="*/ 72434 h 144645"/>
                  <a:gd name="connsiteX4" fmla="*/ 9212 w 117556"/>
                  <a:gd name="connsiteY4" fmla="*/ 33942 h 144645"/>
                  <a:gd name="connsiteX5" fmla="*/ 32166 w 117556"/>
                  <a:gd name="connsiteY5" fmla="*/ 8869 h 144645"/>
                  <a:gd name="connsiteX6" fmla="*/ 61830 w 117556"/>
                  <a:gd name="connsiteY6" fmla="*/ 41 h 144645"/>
                  <a:gd name="connsiteX7" fmla="*/ 91846 w 117556"/>
                  <a:gd name="connsiteY7" fmla="*/ 7810 h 144645"/>
                  <a:gd name="connsiteX8" fmla="*/ 110916 w 117556"/>
                  <a:gd name="connsiteY8" fmla="*/ 30410 h 144645"/>
                  <a:gd name="connsiteX9" fmla="*/ 117272 w 117556"/>
                  <a:gd name="connsiteY9" fmla="*/ 65724 h 144645"/>
                  <a:gd name="connsiteX10" fmla="*/ 117272 w 117556"/>
                  <a:gd name="connsiteY10" fmla="*/ 73140 h 144645"/>
                  <a:gd name="connsiteX11" fmla="*/ 117272 w 117556"/>
                  <a:gd name="connsiteY11" fmla="*/ 79496 h 144645"/>
                  <a:gd name="connsiteX12" fmla="*/ 25103 w 117556"/>
                  <a:gd name="connsiteY12" fmla="*/ 79496 h 144645"/>
                  <a:gd name="connsiteX13" fmla="*/ 32166 w 117556"/>
                  <a:gd name="connsiteY13" fmla="*/ 104216 h 144645"/>
                  <a:gd name="connsiteX14" fmla="*/ 47704 w 117556"/>
                  <a:gd name="connsiteY14" fmla="*/ 120460 h 144645"/>
                  <a:gd name="connsiteX15" fmla="*/ 70305 w 117556"/>
                  <a:gd name="connsiteY15" fmla="*/ 126464 h 144645"/>
                  <a:gd name="connsiteX16" fmla="*/ 89021 w 117556"/>
                  <a:gd name="connsiteY16" fmla="*/ 123639 h 144645"/>
                  <a:gd name="connsiteX17" fmla="*/ 104559 w 117556"/>
                  <a:gd name="connsiteY17" fmla="*/ 116223 h 144645"/>
                  <a:gd name="connsiteX18" fmla="*/ 113034 w 117556"/>
                  <a:gd name="connsiteY18" fmla="*/ 131408 h 144645"/>
                  <a:gd name="connsiteX19" fmla="*/ 92552 w 117556"/>
                  <a:gd name="connsiteY19" fmla="*/ 141649 h 144645"/>
                  <a:gd name="connsiteX20" fmla="*/ 65714 w 117556"/>
                  <a:gd name="connsiteY20" fmla="*/ 144474 h 144645"/>
                  <a:gd name="connsiteX21" fmla="*/ 23691 w 117556"/>
                  <a:gd name="connsiteY21" fmla="*/ 58661 h 144645"/>
                  <a:gd name="connsiteX22" fmla="*/ 94318 w 117556"/>
                  <a:gd name="connsiteY22" fmla="*/ 58661 h 144645"/>
                  <a:gd name="connsiteX23" fmla="*/ 85490 w 117556"/>
                  <a:gd name="connsiteY23" fmla="*/ 28292 h 144645"/>
                  <a:gd name="connsiteX24" fmla="*/ 61123 w 117556"/>
                  <a:gd name="connsiteY24" fmla="*/ 17697 h 144645"/>
                  <a:gd name="connsiteX25" fmla="*/ 43113 w 117556"/>
                  <a:gd name="connsiteY25" fmla="*/ 22641 h 144645"/>
                  <a:gd name="connsiteX26" fmla="*/ 29340 w 117556"/>
                  <a:gd name="connsiteY26" fmla="*/ 36767 h 144645"/>
                  <a:gd name="connsiteX27" fmla="*/ 23691 w 117556"/>
                  <a:gd name="connsiteY27" fmla="*/ 58661 h 14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556" h="144645">
                    <a:moveTo>
                      <a:pt x="65714" y="144474"/>
                    </a:moveTo>
                    <a:cubicBezTo>
                      <a:pt x="54061" y="144650"/>
                      <a:pt x="42548" y="141596"/>
                      <a:pt x="32519" y="135645"/>
                    </a:cubicBezTo>
                    <a:cubicBezTo>
                      <a:pt x="22455" y="129953"/>
                      <a:pt x="14262" y="121499"/>
                      <a:pt x="8859" y="111279"/>
                    </a:cubicBezTo>
                    <a:cubicBezTo>
                      <a:pt x="2608" y="99311"/>
                      <a:pt x="-429" y="85927"/>
                      <a:pt x="31" y="72434"/>
                    </a:cubicBezTo>
                    <a:cubicBezTo>
                      <a:pt x="-464" y="59007"/>
                      <a:pt x="2714" y="45705"/>
                      <a:pt x="9212" y="33942"/>
                    </a:cubicBezTo>
                    <a:cubicBezTo>
                      <a:pt x="14438" y="23655"/>
                      <a:pt x="22384" y="14989"/>
                      <a:pt x="32166" y="8869"/>
                    </a:cubicBezTo>
                    <a:cubicBezTo>
                      <a:pt x="40994" y="3134"/>
                      <a:pt x="51306" y="69"/>
                      <a:pt x="61830" y="41"/>
                    </a:cubicBezTo>
                    <a:cubicBezTo>
                      <a:pt x="72388" y="-401"/>
                      <a:pt x="82841" y="2304"/>
                      <a:pt x="91846" y="7810"/>
                    </a:cubicBezTo>
                    <a:cubicBezTo>
                      <a:pt x="100251" y="13350"/>
                      <a:pt x="106854" y="21197"/>
                      <a:pt x="110916" y="30410"/>
                    </a:cubicBezTo>
                    <a:cubicBezTo>
                      <a:pt x="115542" y="41594"/>
                      <a:pt x="117696" y="53633"/>
                      <a:pt x="117272" y="65724"/>
                    </a:cubicBezTo>
                    <a:cubicBezTo>
                      <a:pt x="117449" y="68193"/>
                      <a:pt x="117449" y="70672"/>
                      <a:pt x="117272" y="73140"/>
                    </a:cubicBezTo>
                    <a:cubicBezTo>
                      <a:pt x="117625" y="75245"/>
                      <a:pt x="117625" y="77392"/>
                      <a:pt x="117272" y="79496"/>
                    </a:cubicBezTo>
                    <a:lnTo>
                      <a:pt x="25103" y="79496"/>
                    </a:lnTo>
                    <a:cubicBezTo>
                      <a:pt x="25633" y="88152"/>
                      <a:pt x="28034" y="96588"/>
                      <a:pt x="32166" y="104216"/>
                    </a:cubicBezTo>
                    <a:cubicBezTo>
                      <a:pt x="35697" y="110986"/>
                      <a:pt x="41100" y="116615"/>
                      <a:pt x="47704" y="120460"/>
                    </a:cubicBezTo>
                    <a:cubicBezTo>
                      <a:pt x="54484" y="124652"/>
                      <a:pt x="62359" y="126743"/>
                      <a:pt x="70305" y="126464"/>
                    </a:cubicBezTo>
                    <a:cubicBezTo>
                      <a:pt x="76661" y="126615"/>
                      <a:pt x="82982" y="125659"/>
                      <a:pt x="89021" y="123639"/>
                    </a:cubicBezTo>
                    <a:cubicBezTo>
                      <a:pt x="94530" y="121961"/>
                      <a:pt x="99792" y="119461"/>
                      <a:pt x="104559" y="116223"/>
                    </a:cubicBezTo>
                    <a:lnTo>
                      <a:pt x="113034" y="131408"/>
                    </a:lnTo>
                    <a:cubicBezTo>
                      <a:pt x="106784" y="135861"/>
                      <a:pt x="99862" y="139314"/>
                      <a:pt x="92552" y="141649"/>
                    </a:cubicBezTo>
                    <a:cubicBezTo>
                      <a:pt x="83830" y="144099"/>
                      <a:pt x="74754" y="145056"/>
                      <a:pt x="65714" y="144474"/>
                    </a:cubicBezTo>
                    <a:close/>
                    <a:moveTo>
                      <a:pt x="23691" y="58661"/>
                    </a:moveTo>
                    <a:lnTo>
                      <a:pt x="94318" y="58661"/>
                    </a:lnTo>
                    <a:cubicBezTo>
                      <a:pt x="95060" y="47813"/>
                      <a:pt x="91952" y="37049"/>
                      <a:pt x="85490" y="28292"/>
                    </a:cubicBezTo>
                    <a:cubicBezTo>
                      <a:pt x="79521" y="21070"/>
                      <a:pt x="70481" y="17132"/>
                      <a:pt x="61123" y="17697"/>
                    </a:cubicBezTo>
                    <a:cubicBezTo>
                      <a:pt x="54802" y="17701"/>
                      <a:pt x="48551" y="19407"/>
                      <a:pt x="43113" y="22641"/>
                    </a:cubicBezTo>
                    <a:cubicBezTo>
                      <a:pt x="37427" y="26148"/>
                      <a:pt x="32695" y="30997"/>
                      <a:pt x="29340" y="36767"/>
                    </a:cubicBezTo>
                    <a:cubicBezTo>
                      <a:pt x="25844" y="43558"/>
                      <a:pt x="23938" y="51034"/>
                      <a:pt x="23691" y="586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41B9626-2F09-46BD-AD82-3C555C7666C1}"/>
                  </a:ext>
                </a:extLst>
              </p:cNvPr>
              <p:cNvSpPr/>
              <p:nvPr/>
            </p:nvSpPr>
            <p:spPr>
              <a:xfrm>
                <a:off x="9006767" y="1572468"/>
                <a:ext cx="108953" cy="142152"/>
              </a:xfrm>
              <a:custGeom>
                <a:avLst/>
                <a:gdLst>
                  <a:gd name="connsiteX0" fmla="*/ -19 w 108953"/>
                  <a:gd name="connsiteY0" fmla="*/ 140733 h 142151"/>
                  <a:gd name="connsiteX1" fmla="*/ -19 w 108953"/>
                  <a:gd name="connsiteY1" fmla="*/ 3363 h 142151"/>
                  <a:gd name="connsiteX2" fmla="*/ 19403 w 108953"/>
                  <a:gd name="connsiteY2" fmla="*/ 3363 h 142151"/>
                  <a:gd name="connsiteX3" fmla="*/ 21169 w 108953"/>
                  <a:gd name="connsiteY3" fmla="*/ 23138 h 142151"/>
                  <a:gd name="connsiteX4" fmla="*/ 21169 w 108953"/>
                  <a:gd name="connsiteY4" fmla="*/ 23138 h 142151"/>
                  <a:gd name="connsiteX5" fmla="*/ 42004 w 108953"/>
                  <a:gd name="connsiteY5" fmla="*/ 6894 h 142151"/>
                  <a:gd name="connsiteX6" fmla="*/ 67076 w 108953"/>
                  <a:gd name="connsiteY6" fmla="*/ 184 h 142151"/>
                  <a:gd name="connsiteX7" fmla="*/ 98859 w 108953"/>
                  <a:gd name="connsiteY7" fmla="*/ 13957 h 142151"/>
                  <a:gd name="connsiteX8" fmla="*/ 108747 w 108953"/>
                  <a:gd name="connsiteY8" fmla="*/ 53861 h 142151"/>
                  <a:gd name="connsiteX9" fmla="*/ 108747 w 108953"/>
                  <a:gd name="connsiteY9" fmla="*/ 140733 h 142151"/>
                  <a:gd name="connsiteX10" fmla="*/ 85793 w 108953"/>
                  <a:gd name="connsiteY10" fmla="*/ 140733 h 142151"/>
                  <a:gd name="connsiteX11" fmla="*/ 85793 w 108953"/>
                  <a:gd name="connsiteY11" fmla="*/ 58452 h 142151"/>
                  <a:gd name="connsiteX12" fmla="*/ 79789 w 108953"/>
                  <a:gd name="connsiteY12" fmla="*/ 30201 h 142151"/>
                  <a:gd name="connsiteX13" fmla="*/ 59661 w 108953"/>
                  <a:gd name="connsiteY13" fmla="*/ 21726 h 142151"/>
                  <a:gd name="connsiteX14" fmla="*/ 40945 w 108953"/>
                  <a:gd name="connsiteY14" fmla="*/ 27023 h 142151"/>
                  <a:gd name="connsiteX15" fmla="*/ 22228 w 108953"/>
                  <a:gd name="connsiteY15" fmla="*/ 42914 h 142151"/>
                  <a:gd name="connsiteX16" fmla="*/ 22228 w 108953"/>
                  <a:gd name="connsiteY1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953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403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384" y="16831"/>
                      <a:pt x="34376" y="11368"/>
                      <a:pt x="42004" y="6894"/>
                    </a:cubicBezTo>
                    <a:cubicBezTo>
                      <a:pt x="49526" y="2293"/>
                      <a:pt x="58248" y="-38"/>
                      <a:pt x="67076" y="184"/>
                    </a:cubicBezTo>
                    <a:cubicBezTo>
                      <a:pt x="79366" y="-1094"/>
                      <a:pt x="91408" y="4129"/>
                      <a:pt x="98859" y="13957"/>
                    </a:cubicBezTo>
                    <a:cubicBezTo>
                      <a:pt x="106345" y="25857"/>
                      <a:pt x="109806" y="39845"/>
                      <a:pt x="108747" y="53861"/>
                    </a:cubicBezTo>
                    <a:lnTo>
                      <a:pt x="108747" y="140733"/>
                    </a:lnTo>
                    <a:lnTo>
                      <a:pt x="85793" y="140733"/>
                    </a:lnTo>
                    <a:lnTo>
                      <a:pt x="85793" y="58452"/>
                    </a:lnTo>
                    <a:cubicBezTo>
                      <a:pt x="86535" y="48656"/>
                      <a:pt x="84451" y="38853"/>
                      <a:pt x="79789" y="30201"/>
                    </a:cubicBezTo>
                    <a:cubicBezTo>
                      <a:pt x="74845" y="24261"/>
                      <a:pt x="67359" y="21101"/>
                      <a:pt x="59661" y="21726"/>
                    </a:cubicBezTo>
                    <a:cubicBezTo>
                      <a:pt x="53057" y="21705"/>
                      <a:pt x="46559" y="23541"/>
                      <a:pt x="40945" y="27023"/>
                    </a:cubicBezTo>
                    <a:cubicBezTo>
                      <a:pt x="34129" y="31621"/>
                      <a:pt x="27878" y="36950"/>
                      <a:pt x="22228" y="42914"/>
                    </a:cubicBezTo>
                    <a:lnTo>
                      <a:pt x="22228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F8FBDE2-C826-4937-BA9C-4FAC124E41D4}"/>
                  </a:ext>
                </a:extLst>
              </p:cNvPr>
              <p:cNvSpPr/>
              <p:nvPr/>
            </p:nvSpPr>
            <p:spPr>
              <a:xfrm>
                <a:off x="9145193" y="1537341"/>
                <a:ext cx="84752" cy="179778"/>
              </a:xfrm>
              <a:custGeom>
                <a:avLst/>
                <a:gdLst>
                  <a:gd name="connsiteX0" fmla="*/ 59308 w 84752"/>
                  <a:gd name="connsiteY0" fmla="*/ 179388 h 179777"/>
                  <a:gd name="connsiteX1" fmla="*/ 28938 w 84752"/>
                  <a:gd name="connsiteY1" fmla="*/ 166675 h 179777"/>
                  <a:gd name="connsiteX2" fmla="*/ 20110 w 84752"/>
                  <a:gd name="connsiteY2" fmla="*/ 133127 h 179777"/>
                  <a:gd name="connsiteX3" fmla="*/ 20110 w 84752"/>
                  <a:gd name="connsiteY3" fmla="*/ 58262 h 179777"/>
                  <a:gd name="connsiteX4" fmla="*/ -19 w 84752"/>
                  <a:gd name="connsiteY4" fmla="*/ 58262 h 179777"/>
                  <a:gd name="connsiteX5" fmla="*/ -19 w 84752"/>
                  <a:gd name="connsiteY5" fmla="*/ 40605 h 179777"/>
                  <a:gd name="connsiteX6" fmla="*/ 21169 w 84752"/>
                  <a:gd name="connsiteY6" fmla="*/ 40605 h 179777"/>
                  <a:gd name="connsiteX7" fmla="*/ 23994 w 84752"/>
                  <a:gd name="connsiteY7" fmla="*/ -6 h 179777"/>
                  <a:gd name="connsiteX8" fmla="*/ 43063 w 84752"/>
                  <a:gd name="connsiteY8" fmla="*/ -6 h 179777"/>
                  <a:gd name="connsiteX9" fmla="*/ 43063 w 84752"/>
                  <a:gd name="connsiteY9" fmla="*/ 40605 h 179777"/>
                  <a:gd name="connsiteX10" fmla="*/ 80496 w 84752"/>
                  <a:gd name="connsiteY10" fmla="*/ 40605 h 179777"/>
                  <a:gd name="connsiteX11" fmla="*/ 80496 w 84752"/>
                  <a:gd name="connsiteY11" fmla="*/ 58262 h 179777"/>
                  <a:gd name="connsiteX12" fmla="*/ 43063 w 84752"/>
                  <a:gd name="connsiteY12" fmla="*/ 58262 h 179777"/>
                  <a:gd name="connsiteX13" fmla="*/ 43063 w 84752"/>
                  <a:gd name="connsiteY13" fmla="*/ 134539 h 179777"/>
                  <a:gd name="connsiteX14" fmla="*/ 48007 w 84752"/>
                  <a:gd name="connsiteY14" fmla="*/ 153962 h 179777"/>
                  <a:gd name="connsiteX15" fmla="*/ 64605 w 84752"/>
                  <a:gd name="connsiteY15" fmla="*/ 161025 h 179777"/>
                  <a:gd name="connsiteX16" fmla="*/ 72021 w 84752"/>
                  <a:gd name="connsiteY16" fmla="*/ 161025 h 179777"/>
                  <a:gd name="connsiteX17" fmla="*/ 79789 w 84752"/>
                  <a:gd name="connsiteY17" fmla="*/ 158553 h 179777"/>
                  <a:gd name="connsiteX18" fmla="*/ 84733 w 84752"/>
                  <a:gd name="connsiteY18" fmla="*/ 175503 h 179777"/>
                  <a:gd name="connsiteX19" fmla="*/ 72727 w 84752"/>
                  <a:gd name="connsiteY19" fmla="*/ 179388 h 179777"/>
                  <a:gd name="connsiteX20" fmla="*/ 59308 w 84752"/>
                  <a:gd name="connsiteY20" fmla="*/ 179388 h 17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4752" h="179777">
                    <a:moveTo>
                      <a:pt x="59308" y="179388"/>
                    </a:moveTo>
                    <a:cubicBezTo>
                      <a:pt x="47725" y="180415"/>
                      <a:pt x="36354" y="175662"/>
                      <a:pt x="28938" y="166675"/>
                    </a:cubicBezTo>
                    <a:cubicBezTo>
                      <a:pt x="22581" y="156674"/>
                      <a:pt x="19509" y="144953"/>
                      <a:pt x="20110" y="133127"/>
                    </a:cubicBezTo>
                    <a:lnTo>
                      <a:pt x="20110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169" y="40605"/>
                    </a:lnTo>
                    <a:lnTo>
                      <a:pt x="23994" y="-6"/>
                    </a:lnTo>
                    <a:lnTo>
                      <a:pt x="43063" y="-6"/>
                    </a:lnTo>
                    <a:lnTo>
                      <a:pt x="43063" y="40605"/>
                    </a:lnTo>
                    <a:lnTo>
                      <a:pt x="80496" y="40605"/>
                    </a:lnTo>
                    <a:lnTo>
                      <a:pt x="80496" y="58262"/>
                    </a:lnTo>
                    <a:lnTo>
                      <a:pt x="43063" y="58262"/>
                    </a:lnTo>
                    <a:lnTo>
                      <a:pt x="43063" y="134539"/>
                    </a:lnTo>
                    <a:cubicBezTo>
                      <a:pt x="42816" y="141355"/>
                      <a:pt x="44511" y="148100"/>
                      <a:pt x="48007" y="153962"/>
                    </a:cubicBezTo>
                    <a:cubicBezTo>
                      <a:pt x="51821" y="159178"/>
                      <a:pt x="58213" y="161886"/>
                      <a:pt x="64605" y="161025"/>
                    </a:cubicBezTo>
                    <a:lnTo>
                      <a:pt x="72021" y="161025"/>
                    </a:lnTo>
                    <a:cubicBezTo>
                      <a:pt x="74740" y="160629"/>
                      <a:pt x="77353" y="159796"/>
                      <a:pt x="79789" y="158553"/>
                    </a:cubicBezTo>
                    <a:lnTo>
                      <a:pt x="84733" y="175503"/>
                    </a:lnTo>
                    <a:cubicBezTo>
                      <a:pt x="80849" y="177166"/>
                      <a:pt x="76823" y="178466"/>
                      <a:pt x="72727" y="179388"/>
                    </a:cubicBezTo>
                    <a:cubicBezTo>
                      <a:pt x="68277" y="179900"/>
                      <a:pt x="63757" y="179900"/>
                      <a:pt x="59308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A72352A-10AE-434E-B4CE-ED410582E1F7}"/>
                  </a:ext>
                </a:extLst>
              </p:cNvPr>
              <p:cNvSpPr/>
              <p:nvPr/>
            </p:nvSpPr>
            <p:spPr>
              <a:xfrm>
                <a:off x="9253241" y="1517196"/>
                <a:ext cx="31150" cy="196008"/>
              </a:xfrm>
              <a:custGeom>
                <a:avLst/>
                <a:gdLst>
                  <a:gd name="connsiteX0" fmla="*/ 15518 w 31149"/>
                  <a:gd name="connsiteY0" fmla="*/ 30381 h 196007"/>
                  <a:gd name="connsiteX1" fmla="*/ 4218 w 31149"/>
                  <a:gd name="connsiteY1" fmla="*/ 26143 h 196007"/>
                  <a:gd name="connsiteX2" fmla="*/ 4218 w 31149"/>
                  <a:gd name="connsiteY2" fmla="*/ 4249 h 196007"/>
                  <a:gd name="connsiteX3" fmla="*/ 15518 w 31149"/>
                  <a:gd name="connsiteY3" fmla="*/ 11 h 196007"/>
                  <a:gd name="connsiteX4" fmla="*/ 26466 w 31149"/>
                  <a:gd name="connsiteY4" fmla="*/ 4249 h 196007"/>
                  <a:gd name="connsiteX5" fmla="*/ 26890 w 31149"/>
                  <a:gd name="connsiteY5" fmla="*/ 25719 h 196007"/>
                  <a:gd name="connsiteX6" fmla="*/ 26466 w 31149"/>
                  <a:gd name="connsiteY6" fmla="*/ 26143 h 196007"/>
                  <a:gd name="connsiteX7" fmla="*/ 15518 w 31149"/>
                  <a:gd name="connsiteY7" fmla="*/ 30381 h 196007"/>
                  <a:gd name="connsiteX8" fmla="*/ 3512 w 31149"/>
                  <a:gd name="connsiteY8" fmla="*/ 196002 h 196007"/>
                  <a:gd name="connsiteX9" fmla="*/ 3512 w 31149"/>
                  <a:gd name="connsiteY9" fmla="*/ 58632 h 196007"/>
                  <a:gd name="connsiteX10" fmla="*/ 26819 w 31149"/>
                  <a:gd name="connsiteY10" fmla="*/ 58632 h 196007"/>
                  <a:gd name="connsiteX11" fmla="*/ 26819 w 31149"/>
                  <a:gd name="connsiteY11" fmla="*/ 196002 h 196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49" h="196007">
                    <a:moveTo>
                      <a:pt x="15518" y="30381"/>
                    </a:moveTo>
                    <a:cubicBezTo>
                      <a:pt x="11351" y="30508"/>
                      <a:pt x="7290" y="28986"/>
                      <a:pt x="4218" y="26143"/>
                    </a:cubicBezTo>
                    <a:cubicBezTo>
                      <a:pt x="-1432" y="19942"/>
                      <a:pt x="-1432" y="10450"/>
                      <a:pt x="4218" y="4249"/>
                    </a:cubicBezTo>
                    <a:cubicBezTo>
                      <a:pt x="7290" y="1406"/>
                      <a:pt x="11351" y="-116"/>
                      <a:pt x="15518" y="11"/>
                    </a:cubicBezTo>
                    <a:cubicBezTo>
                      <a:pt x="19615" y="-187"/>
                      <a:pt x="23570" y="1353"/>
                      <a:pt x="26466" y="4249"/>
                    </a:cubicBezTo>
                    <a:cubicBezTo>
                      <a:pt x="32504" y="10061"/>
                      <a:pt x="32716" y="19674"/>
                      <a:pt x="26890" y="25719"/>
                    </a:cubicBezTo>
                    <a:cubicBezTo>
                      <a:pt x="26748" y="25864"/>
                      <a:pt x="26607" y="26005"/>
                      <a:pt x="26466" y="26143"/>
                    </a:cubicBezTo>
                    <a:cubicBezTo>
                      <a:pt x="23570" y="29039"/>
                      <a:pt x="19615" y="30579"/>
                      <a:pt x="15518" y="30381"/>
                    </a:cubicBezTo>
                    <a:close/>
                    <a:moveTo>
                      <a:pt x="3512" y="196002"/>
                    </a:moveTo>
                    <a:lnTo>
                      <a:pt x="3512" y="58632"/>
                    </a:lnTo>
                    <a:lnTo>
                      <a:pt x="26819" y="58632"/>
                    </a:lnTo>
                    <a:lnTo>
                      <a:pt x="26819" y="1960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F04DD24-B8F3-4A60-9341-72A473AAE118}"/>
                  </a:ext>
                </a:extLst>
              </p:cNvPr>
              <p:cNvSpPr/>
              <p:nvPr/>
            </p:nvSpPr>
            <p:spPr>
              <a:xfrm>
                <a:off x="9316085" y="1572641"/>
                <a:ext cx="127192" cy="144093"/>
              </a:xfrm>
              <a:custGeom>
                <a:avLst/>
                <a:gdLst>
                  <a:gd name="connsiteX0" fmla="*/ 63563 w 127192"/>
                  <a:gd name="connsiteY0" fmla="*/ 144085 h 144092"/>
                  <a:gd name="connsiteX1" fmla="*/ 32487 w 127192"/>
                  <a:gd name="connsiteY1" fmla="*/ 135609 h 144092"/>
                  <a:gd name="connsiteX2" fmla="*/ 8827 w 127192"/>
                  <a:gd name="connsiteY2" fmla="*/ 110890 h 144092"/>
                  <a:gd name="connsiteX3" fmla="*/ -1 w 127192"/>
                  <a:gd name="connsiteY3" fmla="*/ 72398 h 144092"/>
                  <a:gd name="connsiteX4" fmla="*/ 8827 w 127192"/>
                  <a:gd name="connsiteY4" fmla="*/ 32846 h 144092"/>
                  <a:gd name="connsiteX5" fmla="*/ 32487 w 127192"/>
                  <a:gd name="connsiteY5" fmla="*/ 8480 h 144092"/>
                  <a:gd name="connsiteX6" fmla="*/ 94993 w 127192"/>
                  <a:gd name="connsiteY6" fmla="*/ 8480 h 144092"/>
                  <a:gd name="connsiteX7" fmla="*/ 118300 w 127192"/>
                  <a:gd name="connsiteY7" fmla="*/ 32846 h 144092"/>
                  <a:gd name="connsiteX8" fmla="*/ 127128 w 127192"/>
                  <a:gd name="connsiteY8" fmla="*/ 72398 h 144092"/>
                  <a:gd name="connsiteX9" fmla="*/ 118300 w 127192"/>
                  <a:gd name="connsiteY9" fmla="*/ 110890 h 144092"/>
                  <a:gd name="connsiteX10" fmla="*/ 94993 w 127192"/>
                  <a:gd name="connsiteY10" fmla="*/ 135609 h 144092"/>
                  <a:gd name="connsiteX11" fmla="*/ 63563 w 127192"/>
                  <a:gd name="connsiteY11" fmla="*/ 144085 h 144092"/>
                  <a:gd name="connsiteX12" fmla="*/ 63563 w 127192"/>
                  <a:gd name="connsiteY12" fmla="*/ 124662 h 144092"/>
                  <a:gd name="connsiteX13" fmla="*/ 84398 w 127192"/>
                  <a:gd name="connsiteY13" fmla="*/ 118306 h 144092"/>
                  <a:gd name="connsiteX14" fmla="*/ 98524 w 127192"/>
                  <a:gd name="connsiteY14" fmla="*/ 99589 h 144092"/>
                  <a:gd name="connsiteX15" fmla="*/ 103115 w 127192"/>
                  <a:gd name="connsiteY15" fmla="*/ 72398 h 144092"/>
                  <a:gd name="connsiteX16" fmla="*/ 98524 w 127192"/>
                  <a:gd name="connsiteY16" fmla="*/ 44500 h 144092"/>
                  <a:gd name="connsiteX17" fmla="*/ 84398 w 127192"/>
                  <a:gd name="connsiteY17" fmla="*/ 25784 h 144092"/>
                  <a:gd name="connsiteX18" fmla="*/ 63563 w 127192"/>
                  <a:gd name="connsiteY18" fmla="*/ 19074 h 144092"/>
                  <a:gd name="connsiteX19" fmla="*/ 42728 w 127192"/>
                  <a:gd name="connsiteY19" fmla="*/ 25784 h 144092"/>
                  <a:gd name="connsiteX20" fmla="*/ 28956 w 127192"/>
                  <a:gd name="connsiteY20" fmla="*/ 44500 h 144092"/>
                  <a:gd name="connsiteX21" fmla="*/ 24012 w 127192"/>
                  <a:gd name="connsiteY21" fmla="*/ 72398 h 144092"/>
                  <a:gd name="connsiteX22" fmla="*/ 28956 w 127192"/>
                  <a:gd name="connsiteY22" fmla="*/ 99589 h 144092"/>
                  <a:gd name="connsiteX23" fmla="*/ 42728 w 127192"/>
                  <a:gd name="connsiteY23" fmla="*/ 118306 h 144092"/>
                  <a:gd name="connsiteX24" fmla="*/ 63563 w 127192"/>
                  <a:gd name="connsiteY24" fmla="*/ 124662 h 14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7192" h="144092">
                    <a:moveTo>
                      <a:pt x="63563" y="144085"/>
                    </a:moveTo>
                    <a:cubicBezTo>
                      <a:pt x="52616" y="144127"/>
                      <a:pt x="41881" y="141196"/>
                      <a:pt x="32487" y="135609"/>
                    </a:cubicBezTo>
                    <a:cubicBezTo>
                      <a:pt x="22423" y="129775"/>
                      <a:pt x="14230" y="121205"/>
                      <a:pt x="8827" y="110890"/>
                    </a:cubicBezTo>
                    <a:cubicBezTo>
                      <a:pt x="2789" y="98975"/>
                      <a:pt x="-248" y="85757"/>
                      <a:pt x="-1" y="72398"/>
                    </a:cubicBezTo>
                    <a:cubicBezTo>
                      <a:pt x="-284" y="58696"/>
                      <a:pt x="2753" y="45129"/>
                      <a:pt x="8827" y="32846"/>
                    </a:cubicBezTo>
                    <a:cubicBezTo>
                      <a:pt x="14336" y="22708"/>
                      <a:pt x="22529" y="14278"/>
                      <a:pt x="32487" y="8480"/>
                    </a:cubicBezTo>
                    <a:cubicBezTo>
                      <a:pt x="51804" y="-2835"/>
                      <a:pt x="75676" y="-2835"/>
                      <a:pt x="94993" y="8480"/>
                    </a:cubicBezTo>
                    <a:cubicBezTo>
                      <a:pt x="104775" y="14395"/>
                      <a:pt x="112826" y="22803"/>
                      <a:pt x="118300" y="32846"/>
                    </a:cubicBezTo>
                    <a:cubicBezTo>
                      <a:pt x="124550" y="45068"/>
                      <a:pt x="127587" y="58678"/>
                      <a:pt x="127128" y="72398"/>
                    </a:cubicBezTo>
                    <a:cubicBezTo>
                      <a:pt x="127552" y="85775"/>
                      <a:pt x="124515" y="99035"/>
                      <a:pt x="118300" y="110890"/>
                    </a:cubicBezTo>
                    <a:cubicBezTo>
                      <a:pt x="112932" y="121102"/>
                      <a:pt x="104880" y="129652"/>
                      <a:pt x="94993" y="135609"/>
                    </a:cubicBezTo>
                    <a:cubicBezTo>
                      <a:pt x="85493" y="141242"/>
                      <a:pt x="74617" y="144173"/>
                      <a:pt x="63563" y="144085"/>
                    </a:cubicBezTo>
                    <a:close/>
                    <a:moveTo>
                      <a:pt x="63563" y="124662"/>
                    </a:moveTo>
                    <a:cubicBezTo>
                      <a:pt x="71014" y="124793"/>
                      <a:pt x="78289" y="122568"/>
                      <a:pt x="84398" y="118306"/>
                    </a:cubicBezTo>
                    <a:cubicBezTo>
                      <a:pt x="90861" y="113605"/>
                      <a:pt x="95770" y="107090"/>
                      <a:pt x="98524" y="99589"/>
                    </a:cubicBezTo>
                    <a:cubicBezTo>
                      <a:pt x="101808" y="90916"/>
                      <a:pt x="103397" y="81675"/>
                      <a:pt x="103115" y="72398"/>
                    </a:cubicBezTo>
                    <a:cubicBezTo>
                      <a:pt x="103362" y="62891"/>
                      <a:pt x="101773" y="53431"/>
                      <a:pt x="98524" y="44500"/>
                    </a:cubicBezTo>
                    <a:cubicBezTo>
                      <a:pt x="95770" y="36999"/>
                      <a:pt x="90861" y="30484"/>
                      <a:pt x="84398" y="25784"/>
                    </a:cubicBezTo>
                    <a:cubicBezTo>
                      <a:pt x="78431" y="21232"/>
                      <a:pt x="71085" y="18862"/>
                      <a:pt x="63563" y="19074"/>
                    </a:cubicBezTo>
                    <a:cubicBezTo>
                      <a:pt x="56077" y="19046"/>
                      <a:pt x="48802" y="21398"/>
                      <a:pt x="42728" y="25784"/>
                    </a:cubicBezTo>
                    <a:cubicBezTo>
                      <a:pt x="36690" y="30802"/>
                      <a:pt x="31957" y="37229"/>
                      <a:pt x="28956" y="44500"/>
                    </a:cubicBezTo>
                    <a:cubicBezTo>
                      <a:pt x="25566" y="53403"/>
                      <a:pt x="23871" y="62870"/>
                      <a:pt x="24012" y="72398"/>
                    </a:cubicBezTo>
                    <a:cubicBezTo>
                      <a:pt x="23871" y="81699"/>
                      <a:pt x="25531" y="90941"/>
                      <a:pt x="28956" y="99589"/>
                    </a:cubicBezTo>
                    <a:cubicBezTo>
                      <a:pt x="31957" y="106860"/>
                      <a:pt x="36690" y="113287"/>
                      <a:pt x="42728" y="118306"/>
                    </a:cubicBezTo>
                    <a:cubicBezTo>
                      <a:pt x="48838" y="122568"/>
                      <a:pt x="56112" y="124793"/>
                      <a:pt x="63563" y="1246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96702AD-043B-4B5F-99AB-74DE1B916A4B}"/>
                  </a:ext>
                </a:extLst>
              </p:cNvPr>
              <p:cNvSpPr/>
              <p:nvPr/>
            </p:nvSpPr>
            <p:spPr>
              <a:xfrm>
                <a:off x="9479579" y="1572523"/>
                <a:ext cx="109255" cy="142084"/>
              </a:xfrm>
              <a:custGeom>
                <a:avLst/>
                <a:gdLst>
                  <a:gd name="connsiteX0" fmla="*/ -19 w 109254"/>
                  <a:gd name="connsiteY0" fmla="*/ 140665 h 142083"/>
                  <a:gd name="connsiteX1" fmla="*/ -19 w 109254"/>
                  <a:gd name="connsiteY1" fmla="*/ 3295 h 142083"/>
                  <a:gd name="connsiteX2" fmla="*/ 19050 w 109254"/>
                  <a:gd name="connsiteY2" fmla="*/ 3295 h 142083"/>
                  <a:gd name="connsiteX3" fmla="*/ 21169 w 109254"/>
                  <a:gd name="connsiteY3" fmla="*/ 23071 h 142083"/>
                  <a:gd name="connsiteX4" fmla="*/ 21169 w 109254"/>
                  <a:gd name="connsiteY4" fmla="*/ 23071 h 142083"/>
                  <a:gd name="connsiteX5" fmla="*/ 42004 w 109254"/>
                  <a:gd name="connsiteY5" fmla="*/ 6826 h 142083"/>
                  <a:gd name="connsiteX6" fmla="*/ 67076 w 109254"/>
                  <a:gd name="connsiteY6" fmla="*/ 117 h 142083"/>
                  <a:gd name="connsiteX7" fmla="*/ 99212 w 109254"/>
                  <a:gd name="connsiteY7" fmla="*/ 13889 h 142083"/>
                  <a:gd name="connsiteX8" fmla="*/ 109100 w 109254"/>
                  <a:gd name="connsiteY8" fmla="*/ 53794 h 142083"/>
                  <a:gd name="connsiteX9" fmla="*/ 109100 w 109254"/>
                  <a:gd name="connsiteY9" fmla="*/ 140665 h 142083"/>
                  <a:gd name="connsiteX10" fmla="*/ 85793 w 109254"/>
                  <a:gd name="connsiteY10" fmla="*/ 140665 h 142083"/>
                  <a:gd name="connsiteX11" fmla="*/ 85793 w 109254"/>
                  <a:gd name="connsiteY11" fmla="*/ 58384 h 142083"/>
                  <a:gd name="connsiteX12" fmla="*/ 79789 w 109254"/>
                  <a:gd name="connsiteY12" fmla="*/ 30133 h 142083"/>
                  <a:gd name="connsiteX13" fmla="*/ 60014 w 109254"/>
                  <a:gd name="connsiteY13" fmla="*/ 21658 h 142083"/>
                  <a:gd name="connsiteX14" fmla="*/ 40945 w 109254"/>
                  <a:gd name="connsiteY14" fmla="*/ 26955 h 142083"/>
                  <a:gd name="connsiteX15" fmla="*/ 22228 w 109254"/>
                  <a:gd name="connsiteY15" fmla="*/ 42846 h 142083"/>
                  <a:gd name="connsiteX16" fmla="*/ 22228 w 109254"/>
                  <a:gd name="connsiteY16" fmla="*/ 142078 h 142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54" h="142083">
                    <a:moveTo>
                      <a:pt x="-19" y="140665"/>
                    </a:moveTo>
                    <a:lnTo>
                      <a:pt x="-19" y="3295"/>
                    </a:lnTo>
                    <a:lnTo>
                      <a:pt x="19050" y="3295"/>
                    </a:lnTo>
                    <a:lnTo>
                      <a:pt x="21169" y="23071"/>
                    </a:lnTo>
                    <a:lnTo>
                      <a:pt x="21169" y="23071"/>
                    </a:lnTo>
                    <a:cubicBezTo>
                      <a:pt x="27455" y="16845"/>
                      <a:pt x="34447" y="11392"/>
                      <a:pt x="42004" y="6826"/>
                    </a:cubicBezTo>
                    <a:cubicBezTo>
                      <a:pt x="49561" y="2278"/>
                      <a:pt x="58248" y="-46"/>
                      <a:pt x="67076" y="117"/>
                    </a:cubicBezTo>
                    <a:cubicBezTo>
                      <a:pt x="79401" y="-883"/>
                      <a:pt x="91443" y="4270"/>
                      <a:pt x="99212" y="13889"/>
                    </a:cubicBezTo>
                    <a:cubicBezTo>
                      <a:pt x="106522" y="25864"/>
                      <a:pt x="109983" y="39795"/>
                      <a:pt x="109100" y="53794"/>
                    </a:cubicBezTo>
                    <a:lnTo>
                      <a:pt x="109100" y="140665"/>
                    </a:lnTo>
                    <a:lnTo>
                      <a:pt x="85793" y="140665"/>
                    </a:lnTo>
                    <a:lnTo>
                      <a:pt x="85793" y="58384"/>
                    </a:lnTo>
                    <a:cubicBezTo>
                      <a:pt x="86676" y="48578"/>
                      <a:pt x="84592" y="38729"/>
                      <a:pt x="79789" y="30133"/>
                    </a:cubicBezTo>
                    <a:cubicBezTo>
                      <a:pt x="75093" y="24098"/>
                      <a:pt x="67642" y="20895"/>
                      <a:pt x="60014" y="21658"/>
                    </a:cubicBezTo>
                    <a:cubicBezTo>
                      <a:pt x="53269" y="21570"/>
                      <a:pt x="46665" y="23410"/>
                      <a:pt x="40945" y="26955"/>
                    </a:cubicBezTo>
                    <a:cubicBezTo>
                      <a:pt x="34199" y="31641"/>
                      <a:pt x="27949" y="36963"/>
                      <a:pt x="22228" y="42846"/>
                    </a:cubicBezTo>
                    <a:lnTo>
                      <a:pt x="22228" y="14207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3D5C62F-5FEA-4797-B628-02315FB8750B}"/>
                </a:ext>
              </a:extLst>
            </p:cNvPr>
            <p:cNvGrpSpPr/>
            <p:nvPr/>
          </p:nvGrpSpPr>
          <p:grpSpPr>
            <a:xfrm>
              <a:off x="6438011" y="3628965"/>
              <a:ext cx="3561813" cy="2056669"/>
              <a:chOff x="6143152" y="3597516"/>
              <a:chExt cx="3561826" cy="2056664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5A975A1-3D99-4160-8AFB-2F6204289F0E}"/>
                  </a:ext>
                </a:extLst>
              </p:cNvPr>
              <p:cNvSpPr/>
              <p:nvPr/>
            </p:nvSpPr>
            <p:spPr>
              <a:xfrm>
                <a:off x="6307008" y="3597516"/>
                <a:ext cx="1539327" cy="1789689"/>
              </a:xfrm>
              <a:custGeom>
                <a:avLst/>
                <a:gdLst>
                  <a:gd name="connsiteX0" fmla="*/ -19 w 1539324"/>
                  <a:gd name="connsiteY0" fmla="*/ 1789692 h 1789698"/>
                  <a:gd name="connsiteX1" fmla="*/ 1539305 w 1539324"/>
                  <a:gd name="connsiteY1" fmla="*/ -6 h 1789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9324" h="1789698">
                    <a:moveTo>
                      <a:pt x="-19" y="1789692"/>
                    </a:moveTo>
                    <a:cubicBezTo>
                      <a:pt x="838963" y="1577139"/>
                      <a:pt x="1454623" y="861344"/>
                      <a:pt x="1539305" y="-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B9387-B5E2-4C1B-B23D-7E8706820145}"/>
                  </a:ext>
                </a:extLst>
              </p:cNvPr>
              <p:cNvSpPr/>
              <p:nvPr/>
            </p:nvSpPr>
            <p:spPr>
              <a:xfrm>
                <a:off x="6143152" y="5191921"/>
                <a:ext cx="229540" cy="377502"/>
              </a:xfrm>
              <a:custGeom>
                <a:avLst/>
                <a:gdLst>
                  <a:gd name="connsiteX0" fmla="*/ 147965 w 229539"/>
                  <a:gd name="connsiteY0" fmla="*/ 0 h 377503"/>
                  <a:gd name="connsiteX1" fmla="*/ 229539 w 229539"/>
                  <a:gd name="connsiteY1" fmla="*/ 377503 h 377503"/>
                  <a:gd name="connsiteX2" fmla="*/ 0 w 229539"/>
                  <a:gd name="connsiteY2" fmla="*/ 229539 h 377503"/>
                  <a:gd name="connsiteX3" fmla="*/ 147965 w 229539"/>
                  <a:gd name="connsiteY3" fmla="*/ 0 h 37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39" h="377503">
                    <a:moveTo>
                      <a:pt x="147965" y="0"/>
                    </a:moveTo>
                    <a:lnTo>
                      <a:pt x="229539" y="377503"/>
                    </a:lnTo>
                    <a:lnTo>
                      <a:pt x="0" y="229539"/>
                    </a:lnTo>
                    <a:lnTo>
                      <a:pt x="147965" y="0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6F47057-1C10-4EBD-94E2-25C337CBBC76}"/>
                  </a:ext>
                </a:extLst>
              </p:cNvPr>
              <p:cNvSpPr/>
              <p:nvPr/>
            </p:nvSpPr>
            <p:spPr>
              <a:xfrm>
                <a:off x="7418647" y="5068322"/>
                <a:ext cx="137762" cy="192134"/>
              </a:xfrm>
              <a:custGeom>
                <a:avLst/>
                <a:gdLst>
                  <a:gd name="connsiteX0" fmla="*/ 80888 w 137762"/>
                  <a:gd name="connsiteY0" fmla="*/ 192102 h 192136"/>
                  <a:gd name="connsiteX1" fmla="*/ 39218 w 137762"/>
                  <a:gd name="connsiteY1" fmla="*/ 180802 h 192136"/>
                  <a:gd name="connsiteX2" fmla="*/ 10614 w 137762"/>
                  <a:gd name="connsiteY2" fmla="*/ 147960 h 192136"/>
                  <a:gd name="connsiteX3" fmla="*/ 19 w 137762"/>
                  <a:gd name="connsiteY3" fmla="*/ 96049 h 192136"/>
                  <a:gd name="connsiteX4" fmla="*/ 6023 w 137762"/>
                  <a:gd name="connsiteY4" fmla="*/ 56145 h 192136"/>
                  <a:gd name="connsiteX5" fmla="*/ 23680 w 137762"/>
                  <a:gd name="connsiteY5" fmla="*/ 25775 h 192136"/>
                  <a:gd name="connsiteX6" fmla="*/ 49812 w 137762"/>
                  <a:gd name="connsiteY6" fmla="*/ 6705 h 192136"/>
                  <a:gd name="connsiteX7" fmla="*/ 82300 w 137762"/>
                  <a:gd name="connsiteY7" fmla="*/ -4 h 192136"/>
                  <a:gd name="connsiteX8" fmla="*/ 112317 w 137762"/>
                  <a:gd name="connsiteY8" fmla="*/ 6705 h 192136"/>
                  <a:gd name="connsiteX9" fmla="*/ 133152 w 137762"/>
                  <a:gd name="connsiteY9" fmla="*/ 22950 h 192136"/>
                  <a:gd name="connsiteX10" fmla="*/ 120439 w 137762"/>
                  <a:gd name="connsiteY10" fmla="*/ 37782 h 192136"/>
                  <a:gd name="connsiteX11" fmla="*/ 103842 w 137762"/>
                  <a:gd name="connsiteY11" fmla="*/ 25422 h 192136"/>
                  <a:gd name="connsiteX12" fmla="*/ 82653 w 137762"/>
                  <a:gd name="connsiteY12" fmla="*/ 20831 h 192136"/>
                  <a:gd name="connsiteX13" fmla="*/ 51931 w 137762"/>
                  <a:gd name="connsiteY13" fmla="*/ 30013 h 192136"/>
                  <a:gd name="connsiteX14" fmla="*/ 31449 w 137762"/>
                  <a:gd name="connsiteY14" fmla="*/ 55791 h 192136"/>
                  <a:gd name="connsiteX15" fmla="*/ 24386 w 137762"/>
                  <a:gd name="connsiteY15" fmla="*/ 95696 h 192136"/>
                  <a:gd name="connsiteX16" fmla="*/ 31449 w 137762"/>
                  <a:gd name="connsiteY16" fmla="*/ 135954 h 192136"/>
                  <a:gd name="connsiteX17" fmla="*/ 51224 w 137762"/>
                  <a:gd name="connsiteY17" fmla="*/ 162439 h 192136"/>
                  <a:gd name="connsiteX18" fmla="*/ 81594 w 137762"/>
                  <a:gd name="connsiteY18" fmla="*/ 171620 h 192136"/>
                  <a:gd name="connsiteX19" fmla="*/ 105608 w 137762"/>
                  <a:gd name="connsiteY19" fmla="*/ 166323 h 192136"/>
                  <a:gd name="connsiteX20" fmla="*/ 124677 w 137762"/>
                  <a:gd name="connsiteY20" fmla="*/ 151139 h 192136"/>
                  <a:gd name="connsiteX21" fmla="*/ 137743 w 137762"/>
                  <a:gd name="connsiteY21" fmla="*/ 165264 h 192136"/>
                  <a:gd name="connsiteX22" fmla="*/ 112670 w 137762"/>
                  <a:gd name="connsiteY22" fmla="*/ 185040 h 192136"/>
                  <a:gd name="connsiteX23" fmla="*/ 80888 w 137762"/>
                  <a:gd name="connsiteY23" fmla="*/ 192102 h 19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7762" h="192136">
                    <a:moveTo>
                      <a:pt x="80888" y="192102"/>
                    </a:moveTo>
                    <a:cubicBezTo>
                      <a:pt x="66198" y="192420"/>
                      <a:pt x="51719" y="188500"/>
                      <a:pt x="39218" y="180802"/>
                    </a:cubicBezTo>
                    <a:cubicBezTo>
                      <a:pt x="26893" y="172644"/>
                      <a:pt x="17005" y="161309"/>
                      <a:pt x="10614" y="147960"/>
                    </a:cubicBezTo>
                    <a:cubicBezTo>
                      <a:pt x="3163" y="131681"/>
                      <a:pt x="-440" y="113918"/>
                      <a:pt x="19" y="96049"/>
                    </a:cubicBezTo>
                    <a:cubicBezTo>
                      <a:pt x="-122" y="82524"/>
                      <a:pt x="1891" y="69034"/>
                      <a:pt x="6023" y="56145"/>
                    </a:cubicBezTo>
                    <a:cubicBezTo>
                      <a:pt x="9660" y="44879"/>
                      <a:pt x="15699" y="34533"/>
                      <a:pt x="23680" y="25775"/>
                    </a:cubicBezTo>
                    <a:cubicBezTo>
                      <a:pt x="30813" y="17476"/>
                      <a:pt x="39747" y="10943"/>
                      <a:pt x="49812" y="6705"/>
                    </a:cubicBezTo>
                    <a:cubicBezTo>
                      <a:pt x="60088" y="2291"/>
                      <a:pt x="71142" y="-4"/>
                      <a:pt x="82300" y="-4"/>
                    </a:cubicBezTo>
                    <a:cubicBezTo>
                      <a:pt x="92683" y="-75"/>
                      <a:pt x="102959" y="2221"/>
                      <a:pt x="112317" y="6705"/>
                    </a:cubicBezTo>
                    <a:cubicBezTo>
                      <a:pt x="120157" y="10872"/>
                      <a:pt x="127220" y="16381"/>
                      <a:pt x="133152" y="22950"/>
                    </a:cubicBezTo>
                    <a:lnTo>
                      <a:pt x="120439" y="37782"/>
                    </a:lnTo>
                    <a:cubicBezTo>
                      <a:pt x="115743" y="32661"/>
                      <a:pt x="110092" y="28459"/>
                      <a:pt x="103842" y="25422"/>
                    </a:cubicBezTo>
                    <a:cubicBezTo>
                      <a:pt x="97238" y="22243"/>
                      <a:pt x="89963" y="20690"/>
                      <a:pt x="82653" y="20831"/>
                    </a:cubicBezTo>
                    <a:cubicBezTo>
                      <a:pt x="71706" y="20513"/>
                      <a:pt x="60900" y="23727"/>
                      <a:pt x="51931" y="30013"/>
                    </a:cubicBezTo>
                    <a:cubicBezTo>
                      <a:pt x="42784" y="36475"/>
                      <a:pt x="35651" y="45409"/>
                      <a:pt x="31449" y="55791"/>
                    </a:cubicBezTo>
                    <a:cubicBezTo>
                      <a:pt x="26470" y="68504"/>
                      <a:pt x="24104" y="82065"/>
                      <a:pt x="24386" y="95696"/>
                    </a:cubicBezTo>
                    <a:cubicBezTo>
                      <a:pt x="24104" y="109433"/>
                      <a:pt x="26505" y="123135"/>
                      <a:pt x="31449" y="135954"/>
                    </a:cubicBezTo>
                    <a:cubicBezTo>
                      <a:pt x="35369" y="146512"/>
                      <a:pt x="42220" y="155694"/>
                      <a:pt x="51224" y="162439"/>
                    </a:cubicBezTo>
                    <a:cubicBezTo>
                      <a:pt x="60159" y="168583"/>
                      <a:pt x="70753" y="171797"/>
                      <a:pt x="81594" y="171620"/>
                    </a:cubicBezTo>
                    <a:cubicBezTo>
                      <a:pt x="89893" y="171832"/>
                      <a:pt x="98157" y="170031"/>
                      <a:pt x="105608" y="166323"/>
                    </a:cubicBezTo>
                    <a:cubicBezTo>
                      <a:pt x="112882" y="162545"/>
                      <a:pt x="119344" y="157389"/>
                      <a:pt x="124677" y="151139"/>
                    </a:cubicBezTo>
                    <a:lnTo>
                      <a:pt x="137743" y="165264"/>
                    </a:lnTo>
                    <a:cubicBezTo>
                      <a:pt x="130751" y="173421"/>
                      <a:pt x="122240" y="180131"/>
                      <a:pt x="112670" y="185040"/>
                    </a:cubicBezTo>
                    <a:cubicBezTo>
                      <a:pt x="102818" y="190019"/>
                      <a:pt x="91906" y="192420"/>
                      <a:pt x="80888" y="1921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4C2779E-AF63-4F99-8D3A-0FA726E14979}"/>
                  </a:ext>
                </a:extLst>
              </p:cNvPr>
              <p:cNvSpPr/>
              <p:nvPr/>
            </p:nvSpPr>
            <p:spPr>
              <a:xfrm>
                <a:off x="7578324" y="5116297"/>
                <a:ext cx="127103" cy="144135"/>
              </a:xfrm>
              <a:custGeom>
                <a:avLst/>
                <a:gdLst>
                  <a:gd name="connsiteX0" fmla="*/ 63528 w 127102"/>
                  <a:gd name="connsiteY0" fmla="*/ 144128 h 144135"/>
                  <a:gd name="connsiteX1" fmla="*/ 32451 w 127102"/>
                  <a:gd name="connsiteY1" fmla="*/ 135653 h 144135"/>
                  <a:gd name="connsiteX2" fmla="*/ 9144 w 127102"/>
                  <a:gd name="connsiteY2" fmla="*/ 111286 h 144135"/>
                  <a:gd name="connsiteX3" fmla="*/ 9144 w 127102"/>
                  <a:gd name="connsiteY3" fmla="*/ 33243 h 144135"/>
                  <a:gd name="connsiteX4" fmla="*/ 91955 w 127102"/>
                  <a:gd name="connsiteY4" fmla="*/ 6864 h 144135"/>
                  <a:gd name="connsiteX5" fmla="*/ 94957 w 127102"/>
                  <a:gd name="connsiteY5" fmla="*/ 8524 h 144135"/>
                  <a:gd name="connsiteX6" fmla="*/ 118263 w 127102"/>
                  <a:gd name="connsiteY6" fmla="*/ 33243 h 144135"/>
                  <a:gd name="connsiteX7" fmla="*/ 118263 w 127102"/>
                  <a:gd name="connsiteY7" fmla="*/ 111286 h 144135"/>
                  <a:gd name="connsiteX8" fmla="*/ 94957 w 127102"/>
                  <a:gd name="connsiteY8" fmla="*/ 135653 h 144135"/>
                  <a:gd name="connsiteX9" fmla="*/ 63528 w 127102"/>
                  <a:gd name="connsiteY9" fmla="*/ 144128 h 144135"/>
                  <a:gd name="connsiteX10" fmla="*/ 63528 w 127102"/>
                  <a:gd name="connsiteY10" fmla="*/ 125059 h 144135"/>
                  <a:gd name="connsiteX11" fmla="*/ 84363 w 127102"/>
                  <a:gd name="connsiteY11" fmla="*/ 118349 h 144135"/>
                  <a:gd name="connsiteX12" fmla="*/ 98488 w 127102"/>
                  <a:gd name="connsiteY12" fmla="*/ 99986 h 144135"/>
                  <a:gd name="connsiteX13" fmla="*/ 98488 w 127102"/>
                  <a:gd name="connsiteY13" fmla="*/ 44543 h 144135"/>
                  <a:gd name="connsiteX14" fmla="*/ 84363 w 127102"/>
                  <a:gd name="connsiteY14" fmla="*/ 26180 h 144135"/>
                  <a:gd name="connsiteX15" fmla="*/ 63528 w 127102"/>
                  <a:gd name="connsiteY15" fmla="*/ 19471 h 144135"/>
                  <a:gd name="connsiteX16" fmla="*/ 42692 w 127102"/>
                  <a:gd name="connsiteY16" fmla="*/ 26180 h 144135"/>
                  <a:gd name="connsiteX17" fmla="*/ 28920 w 127102"/>
                  <a:gd name="connsiteY17" fmla="*/ 44543 h 144135"/>
                  <a:gd name="connsiteX18" fmla="*/ 28920 w 127102"/>
                  <a:gd name="connsiteY18" fmla="*/ 99986 h 144135"/>
                  <a:gd name="connsiteX19" fmla="*/ 42692 w 127102"/>
                  <a:gd name="connsiteY19" fmla="*/ 118349 h 144135"/>
                  <a:gd name="connsiteX20" fmla="*/ 63528 w 127102"/>
                  <a:gd name="connsiteY20" fmla="*/ 125059 h 14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135">
                    <a:moveTo>
                      <a:pt x="63528" y="144128"/>
                    </a:moveTo>
                    <a:cubicBezTo>
                      <a:pt x="52580" y="144163"/>
                      <a:pt x="41845" y="141232"/>
                      <a:pt x="32451" y="135653"/>
                    </a:cubicBezTo>
                    <a:cubicBezTo>
                      <a:pt x="22493" y="129932"/>
                      <a:pt x="14406" y="121492"/>
                      <a:pt x="9144" y="111286"/>
                    </a:cubicBezTo>
                    <a:cubicBezTo>
                      <a:pt x="-3074" y="86708"/>
                      <a:pt x="-3074" y="57821"/>
                      <a:pt x="9144" y="33243"/>
                    </a:cubicBezTo>
                    <a:cubicBezTo>
                      <a:pt x="24717" y="3085"/>
                      <a:pt x="61797" y="-8709"/>
                      <a:pt x="91955" y="6864"/>
                    </a:cubicBezTo>
                    <a:cubicBezTo>
                      <a:pt x="92944" y="7393"/>
                      <a:pt x="93968" y="7923"/>
                      <a:pt x="94957" y="8524"/>
                    </a:cubicBezTo>
                    <a:cubicBezTo>
                      <a:pt x="104774" y="14562"/>
                      <a:pt x="112790" y="23108"/>
                      <a:pt x="118263" y="33243"/>
                    </a:cubicBezTo>
                    <a:cubicBezTo>
                      <a:pt x="130023" y="57927"/>
                      <a:pt x="130023" y="86602"/>
                      <a:pt x="118263" y="111286"/>
                    </a:cubicBezTo>
                    <a:cubicBezTo>
                      <a:pt x="112790" y="121316"/>
                      <a:pt x="104738" y="129720"/>
                      <a:pt x="94957" y="135653"/>
                    </a:cubicBezTo>
                    <a:cubicBezTo>
                      <a:pt x="85457" y="141268"/>
                      <a:pt x="74580" y="144199"/>
                      <a:pt x="63528" y="144128"/>
                    </a:cubicBezTo>
                    <a:close/>
                    <a:moveTo>
                      <a:pt x="63528" y="125059"/>
                    </a:moveTo>
                    <a:cubicBezTo>
                      <a:pt x="71049" y="125271"/>
                      <a:pt x="78394" y="122905"/>
                      <a:pt x="84363" y="118349"/>
                    </a:cubicBezTo>
                    <a:cubicBezTo>
                      <a:pt x="90825" y="113794"/>
                      <a:pt x="95733" y="107402"/>
                      <a:pt x="98488" y="99986"/>
                    </a:cubicBezTo>
                    <a:cubicBezTo>
                      <a:pt x="104597" y="82011"/>
                      <a:pt x="104597" y="62518"/>
                      <a:pt x="98488" y="44543"/>
                    </a:cubicBezTo>
                    <a:cubicBezTo>
                      <a:pt x="95733" y="37128"/>
                      <a:pt x="90825" y="30736"/>
                      <a:pt x="84363" y="26180"/>
                    </a:cubicBezTo>
                    <a:cubicBezTo>
                      <a:pt x="78394" y="21625"/>
                      <a:pt x="71049" y="19259"/>
                      <a:pt x="63528" y="19471"/>
                    </a:cubicBezTo>
                    <a:cubicBezTo>
                      <a:pt x="56041" y="19436"/>
                      <a:pt x="48767" y="21802"/>
                      <a:pt x="42692" y="26180"/>
                    </a:cubicBezTo>
                    <a:cubicBezTo>
                      <a:pt x="36654" y="31054"/>
                      <a:pt x="31922" y="37375"/>
                      <a:pt x="28920" y="44543"/>
                    </a:cubicBezTo>
                    <a:cubicBezTo>
                      <a:pt x="22316" y="62448"/>
                      <a:pt x="22316" y="82082"/>
                      <a:pt x="28920" y="99986"/>
                    </a:cubicBezTo>
                    <a:cubicBezTo>
                      <a:pt x="31922" y="107155"/>
                      <a:pt x="36654" y="113476"/>
                      <a:pt x="42692" y="118349"/>
                    </a:cubicBezTo>
                    <a:cubicBezTo>
                      <a:pt x="48767" y="122728"/>
                      <a:pt x="56041" y="125094"/>
                      <a:pt x="63528" y="1250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2276F46-A66E-4499-946B-A012870D9B3F}"/>
                  </a:ext>
                </a:extLst>
              </p:cNvPr>
              <p:cNvSpPr/>
              <p:nvPr/>
            </p:nvSpPr>
            <p:spPr>
              <a:xfrm>
                <a:off x="7740396" y="5116230"/>
                <a:ext cx="109217" cy="141021"/>
              </a:xfrm>
              <a:custGeom>
                <a:avLst/>
                <a:gdLst>
                  <a:gd name="connsiteX0" fmla="*/ -19 w 109217"/>
                  <a:gd name="connsiteY0" fmla="*/ 141016 h 141022"/>
                  <a:gd name="connsiteX1" fmla="*/ -19 w 109217"/>
                  <a:gd name="connsiteY1" fmla="*/ 3646 h 141022"/>
                  <a:gd name="connsiteX2" fmla="*/ 19050 w 109217"/>
                  <a:gd name="connsiteY2" fmla="*/ 3646 h 141022"/>
                  <a:gd name="connsiteX3" fmla="*/ 21169 w 109217"/>
                  <a:gd name="connsiteY3" fmla="*/ 23421 h 141022"/>
                  <a:gd name="connsiteX4" fmla="*/ 21169 w 109217"/>
                  <a:gd name="connsiteY4" fmla="*/ 23421 h 141022"/>
                  <a:gd name="connsiteX5" fmla="*/ 42004 w 109217"/>
                  <a:gd name="connsiteY5" fmla="*/ 6824 h 141022"/>
                  <a:gd name="connsiteX6" fmla="*/ 67076 w 109217"/>
                  <a:gd name="connsiteY6" fmla="*/ 114 h 141022"/>
                  <a:gd name="connsiteX7" fmla="*/ 99212 w 109217"/>
                  <a:gd name="connsiteY7" fmla="*/ 13887 h 141022"/>
                  <a:gd name="connsiteX8" fmla="*/ 109100 w 109217"/>
                  <a:gd name="connsiteY8" fmla="*/ 53791 h 141022"/>
                  <a:gd name="connsiteX9" fmla="*/ 109100 w 109217"/>
                  <a:gd name="connsiteY9" fmla="*/ 141016 h 141022"/>
                  <a:gd name="connsiteX10" fmla="*/ 85793 w 109217"/>
                  <a:gd name="connsiteY10" fmla="*/ 141016 h 141022"/>
                  <a:gd name="connsiteX11" fmla="*/ 85793 w 109217"/>
                  <a:gd name="connsiteY11" fmla="*/ 56969 h 141022"/>
                  <a:gd name="connsiteX12" fmla="*/ 79789 w 109217"/>
                  <a:gd name="connsiteY12" fmla="*/ 29072 h 141022"/>
                  <a:gd name="connsiteX13" fmla="*/ 60014 w 109217"/>
                  <a:gd name="connsiteY13" fmla="*/ 20243 h 141022"/>
                  <a:gd name="connsiteX14" fmla="*/ 40945 w 109217"/>
                  <a:gd name="connsiteY14" fmla="*/ 25540 h 141022"/>
                  <a:gd name="connsiteX15" fmla="*/ 22228 w 109217"/>
                  <a:gd name="connsiteY15" fmla="*/ 41432 h 141022"/>
                  <a:gd name="connsiteX16" fmla="*/ 22228 w 109217"/>
                  <a:gd name="connsiteY16" fmla="*/ 141016 h 14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17" h="141022">
                    <a:moveTo>
                      <a:pt x="-19" y="141016"/>
                    </a:moveTo>
                    <a:lnTo>
                      <a:pt x="-19" y="3646"/>
                    </a:lnTo>
                    <a:lnTo>
                      <a:pt x="19050" y="3646"/>
                    </a:lnTo>
                    <a:lnTo>
                      <a:pt x="21169" y="23421"/>
                    </a:lnTo>
                    <a:lnTo>
                      <a:pt x="21169" y="23421"/>
                    </a:lnTo>
                    <a:cubicBezTo>
                      <a:pt x="27419" y="17100"/>
                      <a:pt x="34412" y="11521"/>
                      <a:pt x="42004" y="6824"/>
                    </a:cubicBezTo>
                    <a:cubicBezTo>
                      <a:pt x="49632" y="2410"/>
                      <a:pt x="58283" y="114"/>
                      <a:pt x="67076" y="114"/>
                    </a:cubicBezTo>
                    <a:cubicBezTo>
                      <a:pt x="79401" y="-874"/>
                      <a:pt x="91443" y="4281"/>
                      <a:pt x="99212" y="13887"/>
                    </a:cubicBezTo>
                    <a:cubicBezTo>
                      <a:pt x="106381" y="25929"/>
                      <a:pt x="109841" y="39807"/>
                      <a:pt x="109100" y="53791"/>
                    </a:cubicBezTo>
                    <a:lnTo>
                      <a:pt x="109100" y="141016"/>
                    </a:lnTo>
                    <a:lnTo>
                      <a:pt x="85793" y="141016"/>
                    </a:lnTo>
                    <a:lnTo>
                      <a:pt x="85793" y="56969"/>
                    </a:lnTo>
                    <a:cubicBezTo>
                      <a:pt x="86711" y="47258"/>
                      <a:pt x="84628" y="37547"/>
                      <a:pt x="79789" y="29072"/>
                    </a:cubicBezTo>
                    <a:cubicBezTo>
                      <a:pt x="75199" y="22856"/>
                      <a:pt x="67712" y="19502"/>
                      <a:pt x="60014" y="20243"/>
                    </a:cubicBezTo>
                    <a:cubicBezTo>
                      <a:pt x="53269" y="20173"/>
                      <a:pt x="46665" y="22009"/>
                      <a:pt x="40945" y="25540"/>
                    </a:cubicBezTo>
                    <a:cubicBezTo>
                      <a:pt x="34199" y="30237"/>
                      <a:pt x="27949" y="35534"/>
                      <a:pt x="22228" y="41432"/>
                    </a:cubicBezTo>
                    <a:lnTo>
                      <a:pt x="22228" y="14101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332A44D-AFFC-4D7C-9A45-A02502EC2CF6}"/>
                  </a:ext>
                </a:extLst>
              </p:cNvPr>
              <p:cNvSpPr/>
              <p:nvPr/>
            </p:nvSpPr>
            <p:spPr>
              <a:xfrm>
                <a:off x="7881651" y="5080685"/>
                <a:ext cx="85459" cy="180938"/>
              </a:xfrm>
              <a:custGeom>
                <a:avLst/>
                <a:gdLst>
                  <a:gd name="connsiteX0" fmla="*/ 57895 w 85459"/>
                  <a:gd name="connsiteY0" fmla="*/ 179741 h 180938"/>
                  <a:gd name="connsiteX1" fmla="*/ 27172 w 85459"/>
                  <a:gd name="connsiteY1" fmla="*/ 167028 h 180938"/>
                  <a:gd name="connsiteX2" fmla="*/ 18344 w 85459"/>
                  <a:gd name="connsiteY2" fmla="*/ 133833 h 180938"/>
                  <a:gd name="connsiteX3" fmla="*/ 18344 w 85459"/>
                  <a:gd name="connsiteY3" fmla="*/ 58261 h 180938"/>
                  <a:gd name="connsiteX4" fmla="*/ -19 w 85459"/>
                  <a:gd name="connsiteY4" fmla="*/ 58261 h 180938"/>
                  <a:gd name="connsiteX5" fmla="*/ -19 w 85459"/>
                  <a:gd name="connsiteY5" fmla="*/ 40605 h 180938"/>
                  <a:gd name="connsiteX6" fmla="*/ 21522 w 85459"/>
                  <a:gd name="connsiteY6" fmla="*/ 40605 h 180938"/>
                  <a:gd name="connsiteX7" fmla="*/ 24347 w 85459"/>
                  <a:gd name="connsiteY7" fmla="*/ -6 h 180938"/>
                  <a:gd name="connsiteX8" fmla="*/ 43770 w 85459"/>
                  <a:gd name="connsiteY8" fmla="*/ -6 h 180938"/>
                  <a:gd name="connsiteX9" fmla="*/ 43770 w 85459"/>
                  <a:gd name="connsiteY9" fmla="*/ 40605 h 180938"/>
                  <a:gd name="connsiteX10" fmla="*/ 81202 w 85459"/>
                  <a:gd name="connsiteY10" fmla="*/ 40605 h 180938"/>
                  <a:gd name="connsiteX11" fmla="*/ 81202 w 85459"/>
                  <a:gd name="connsiteY11" fmla="*/ 59674 h 180938"/>
                  <a:gd name="connsiteX12" fmla="*/ 43770 w 85459"/>
                  <a:gd name="connsiteY12" fmla="*/ 59674 h 180938"/>
                  <a:gd name="connsiteX13" fmla="*/ 43770 w 85459"/>
                  <a:gd name="connsiteY13" fmla="*/ 135599 h 180938"/>
                  <a:gd name="connsiteX14" fmla="*/ 48360 w 85459"/>
                  <a:gd name="connsiteY14" fmla="*/ 155374 h 180938"/>
                  <a:gd name="connsiteX15" fmla="*/ 64958 w 85459"/>
                  <a:gd name="connsiteY15" fmla="*/ 162437 h 180938"/>
                  <a:gd name="connsiteX16" fmla="*/ 72727 w 85459"/>
                  <a:gd name="connsiteY16" fmla="*/ 162437 h 180938"/>
                  <a:gd name="connsiteX17" fmla="*/ 80496 w 85459"/>
                  <a:gd name="connsiteY17" fmla="*/ 159612 h 180938"/>
                  <a:gd name="connsiteX18" fmla="*/ 85440 w 85459"/>
                  <a:gd name="connsiteY18" fmla="*/ 176563 h 180938"/>
                  <a:gd name="connsiteX19" fmla="*/ 73080 w 85459"/>
                  <a:gd name="connsiteY19" fmla="*/ 180800 h 180938"/>
                  <a:gd name="connsiteX20" fmla="*/ 57895 w 85459"/>
                  <a:gd name="connsiteY20" fmla="*/ 179741 h 18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80938">
                    <a:moveTo>
                      <a:pt x="57895" y="179741"/>
                    </a:moveTo>
                    <a:cubicBezTo>
                      <a:pt x="46171" y="180906"/>
                      <a:pt x="34658" y="176139"/>
                      <a:pt x="27172" y="167028"/>
                    </a:cubicBezTo>
                    <a:cubicBezTo>
                      <a:pt x="20992" y="157105"/>
                      <a:pt x="17920" y="145522"/>
                      <a:pt x="18344" y="133833"/>
                    </a:cubicBezTo>
                    <a:lnTo>
                      <a:pt x="18344" y="58261"/>
                    </a:lnTo>
                    <a:lnTo>
                      <a:pt x="-19" y="58261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346" y="142485"/>
                      <a:pt x="44935" y="149371"/>
                      <a:pt x="48360" y="155374"/>
                    </a:cubicBezTo>
                    <a:cubicBezTo>
                      <a:pt x="52315" y="160424"/>
                      <a:pt x="58566" y="163073"/>
                      <a:pt x="64958" y="162437"/>
                    </a:cubicBezTo>
                    <a:lnTo>
                      <a:pt x="72727" y="162437"/>
                    </a:lnTo>
                    <a:cubicBezTo>
                      <a:pt x="75446" y="161872"/>
                      <a:pt x="78059" y="160919"/>
                      <a:pt x="80496" y="159612"/>
                    </a:cubicBezTo>
                    <a:lnTo>
                      <a:pt x="85440" y="176563"/>
                    </a:lnTo>
                    <a:cubicBezTo>
                      <a:pt x="81449" y="178328"/>
                      <a:pt x="77318" y="179776"/>
                      <a:pt x="73080" y="180800"/>
                    </a:cubicBezTo>
                    <a:cubicBezTo>
                      <a:pt x="67995" y="181153"/>
                      <a:pt x="62874" y="180800"/>
                      <a:pt x="57895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A57641A-A57F-4210-80A0-761EB81B951B}"/>
                  </a:ext>
                </a:extLst>
              </p:cNvPr>
              <p:cNvSpPr/>
              <p:nvPr/>
            </p:nvSpPr>
            <p:spPr>
              <a:xfrm>
                <a:off x="7991833" y="5116351"/>
                <a:ext cx="74865" cy="141607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3 w 74865"/>
                  <a:gd name="connsiteY5" fmla="*/ 7763 h 141608"/>
                  <a:gd name="connsiteX6" fmla="*/ 60014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3898 w 74865"/>
                  <a:gd name="connsiteY10" fmla="*/ 21889 h 141608"/>
                  <a:gd name="connsiteX11" fmla="*/ 57189 w 74865"/>
                  <a:gd name="connsiteY11" fmla="*/ 21889 h 141608"/>
                  <a:gd name="connsiteX12" fmla="*/ 38826 w 74865"/>
                  <a:gd name="connsiteY12" fmla="*/ 28598 h 141608"/>
                  <a:gd name="connsiteX13" fmla="*/ 22228 w 74865"/>
                  <a:gd name="connsiteY13" fmla="*/ 53318 h 141608"/>
                  <a:gd name="connsiteX14" fmla="*/ 22228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371" y="20229"/>
                      <a:pt x="31269" y="13237"/>
                      <a:pt x="38473" y="7763"/>
                    </a:cubicBezTo>
                    <a:cubicBezTo>
                      <a:pt x="44582" y="2855"/>
                      <a:pt x="52175" y="136"/>
                      <a:pt x="60014" y="-6"/>
                    </a:cubicBezTo>
                    <a:lnTo>
                      <a:pt x="68136" y="-6"/>
                    </a:lnTo>
                    <a:cubicBezTo>
                      <a:pt x="70467" y="383"/>
                      <a:pt x="72727" y="1089"/>
                      <a:pt x="74846" y="2113"/>
                    </a:cubicBezTo>
                    <a:lnTo>
                      <a:pt x="69902" y="21889"/>
                    </a:lnTo>
                    <a:lnTo>
                      <a:pt x="63898" y="21889"/>
                    </a:lnTo>
                    <a:lnTo>
                      <a:pt x="57189" y="21889"/>
                    </a:lnTo>
                    <a:cubicBezTo>
                      <a:pt x="50514" y="22100"/>
                      <a:pt x="44052" y="24431"/>
                      <a:pt x="38826" y="28598"/>
                    </a:cubicBezTo>
                    <a:cubicBezTo>
                      <a:pt x="31304" y="35308"/>
                      <a:pt x="25618" y="43819"/>
                      <a:pt x="22228" y="53318"/>
                    </a:cubicBezTo>
                    <a:lnTo>
                      <a:pt x="22228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24ACEAA-F7A3-4875-8423-1CE150BAC937}"/>
                  </a:ext>
                </a:extLst>
              </p:cNvPr>
              <p:cNvSpPr/>
              <p:nvPr/>
            </p:nvSpPr>
            <p:spPr>
              <a:xfrm>
                <a:off x="8076604" y="5116351"/>
                <a:ext cx="127103" cy="144079"/>
              </a:xfrm>
              <a:custGeom>
                <a:avLst/>
                <a:gdLst>
                  <a:gd name="connsiteX0" fmla="*/ 63528 w 127102"/>
                  <a:gd name="connsiteY0" fmla="*/ 144074 h 144080"/>
                  <a:gd name="connsiteX1" fmla="*/ 32451 w 127102"/>
                  <a:gd name="connsiteY1" fmla="*/ 135599 h 144080"/>
                  <a:gd name="connsiteX2" fmla="*/ 9144 w 127102"/>
                  <a:gd name="connsiteY2" fmla="*/ 111232 h 144080"/>
                  <a:gd name="connsiteX3" fmla="*/ 9144 w 127102"/>
                  <a:gd name="connsiteY3" fmla="*/ 33189 h 144080"/>
                  <a:gd name="connsiteX4" fmla="*/ 32451 w 127102"/>
                  <a:gd name="connsiteY4" fmla="*/ 8469 h 144080"/>
                  <a:gd name="connsiteX5" fmla="*/ 94957 w 127102"/>
                  <a:gd name="connsiteY5" fmla="*/ 8469 h 144080"/>
                  <a:gd name="connsiteX6" fmla="*/ 118263 w 127102"/>
                  <a:gd name="connsiteY6" fmla="*/ 33189 h 144080"/>
                  <a:gd name="connsiteX7" fmla="*/ 118263 w 127102"/>
                  <a:gd name="connsiteY7" fmla="*/ 111232 h 144080"/>
                  <a:gd name="connsiteX8" fmla="*/ 94957 w 127102"/>
                  <a:gd name="connsiteY8" fmla="*/ 135599 h 144080"/>
                  <a:gd name="connsiteX9" fmla="*/ 63528 w 127102"/>
                  <a:gd name="connsiteY9" fmla="*/ 144074 h 144080"/>
                  <a:gd name="connsiteX10" fmla="*/ 63528 w 127102"/>
                  <a:gd name="connsiteY10" fmla="*/ 125004 h 144080"/>
                  <a:gd name="connsiteX11" fmla="*/ 84716 w 127102"/>
                  <a:gd name="connsiteY11" fmla="*/ 118295 h 144080"/>
                  <a:gd name="connsiteX12" fmla="*/ 98488 w 127102"/>
                  <a:gd name="connsiteY12" fmla="*/ 99932 h 144080"/>
                  <a:gd name="connsiteX13" fmla="*/ 98488 w 127102"/>
                  <a:gd name="connsiteY13" fmla="*/ 44489 h 144080"/>
                  <a:gd name="connsiteX14" fmla="*/ 84716 w 127102"/>
                  <a:gd name="connsiteY14" fmla="*/ 26126 h 144080"/>
                  <a:gd name="connsiteX15" fmla="*/ 63528 w 127102"/>
                  <a:gd name="connsiteY15" fmla="*/ 19417 h 144080"/>
                  <a:gd name="connsiteX16" fmla="*/ 43046 w 127102"/>
                  <a:gd name="connsiteY16" fmla="*/ 26126 h 144080"/>
                  <a:gd name="connsiteX17" fmla="*/ 28920 w 127102"/>
                  <a:gd name="connsiteY17" fmla="*/ 44489 h 144080"/>
                  <a:gd name="connsiteX18" fmla="*/ 28920 w 127102"/>
                  <a:gd name="connsiteY18" fmla="*/ 99932 h 144080"/>
                  <a:gd name="connsiteX19" fmla="*/ 43046 w 127102"/>
                  <a:gd name="connsiteY19" fmla="*/ 118295 h 144080"/>
                  <a:gd name="connsiteX20" fmla="*/ 63528 w 127102"/>
                  <a:gd name="connsiteY20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080">
                    <a:moveTo>
                      <a:pt x="63528" y="144074"/>
                    </a:moveTo>
                    <a:cubicBezTo>
                      <a:pt x="52580" y="144109"/>
                      <a:pt x="41845" y="141178"/>
                      <a:pt x="32451" y="135599"/>
                    </a:cubicBezTo>
                    <a:cubicBezTo>
                      <a:pt x="22599" y="129772"/>
                      <a:pt x="14512" y="121332"/>
                      <a:pt x="9144" y="111232"/>
                    </a:cubicBezTo>
                    <a:cubicBezTo>
                      <a:pt x="-3074" y="86654"/>
                      <a:pt x="-3074" y="57767"/>
                      <a:pt x="9144" y="33189"/>
                    </a:cubicBezTo>
                    <a:cubicBezTo>
                      <a:pt x="14512" y="22983"/>
                      <a:pt x="22564" y="14402"/>
                      <a:pt x="32451" y="8469"/>
                    </a:cubicBezTo>
                    <a:cubicBezTo>
                      <a:pt x="51768" y="-2831"/>
                      <a:pt x="75640" y="-2831"/>
                      <a:pt x="94957" y="8469"/>
                    </a:cubicBezTo>
                    <a:cubicBezTo>
                      <a:pt x="104774" y="14508"/>
                      <a:pt x="112790" y="23054"/>
                      <a:pt x="118263" y="33189"/>
                    </a:cubicBezTo>
                    <a:cubicBezTo>
                      <a:pt x="130023" y="57873"/>
                      <a:pt x="130023" y="86548"/>
                      <a:pt x="118263" y="111232"/>
                    </a:cubicBezTo>
                    <a:cubicBezTo>
                      <a:pt x="112790" y="121261"/>
                      <a:pt x="104738" y="129666"/>
                      <a:pt x="94957" y="135599"/>
                    </a:cubicBezTo>
                    <a:cubicBezTo>
                      <a:pt x="85457" y="141213"/>
                      <a:pt x="74580" y="144144"/>
                      <a:pt x="63528" y="144074"/>
                    </a:cubicBezTo>
                    <a:close/>
                    <a:moveTo>
                      <a:pt x="63528" y="125004"/>
                    </a:moveTo>
                    <a:cubicBezTo>
                      <a:pt x="71120" y="125110"/>
                      <a:pt x="78571" y="122744"/>
                      <a:pt x="84716" y="118295"/>
                    </a:cubicBezTo>
                    <a:cubicBezTo>
                      <a:pt x="90966" y="113598"/>
                      <a:pt x="95733" y="107242"/>
                      <a:pt x="98488" y="99932"/>
                    </a:cubicBezTo>
                    <a:cubicBezTo>
                      <a:pt x="104597" y="81957"/>
                      <a:pt x="104597" y="62464"/>
                      <a:pt x="98488" y="44489"/>
                    </a:cubicBezTo>
                    <a:cubicBezTo>
                      <a:pt x="95733" y="37179"/>
                      <a:pt x="90966" y="30823"/>
                      <a:pt x="84716" y="26126"/>
                    </a:cubicBezTo>
                    <a:cubicBezTo>
                      <a:pt x="78571" y="21677"/>
                      <a:pt x="71120" y="19311"/>
                      <a:pt x="63528" y="19417"/>
                    </a:cubicBezTo>
                    <a:cubicBezTo>
                      <a:pt x="56112" y="19205"/>
                      <a:pt x="48872" y="21571"/>
                      <a:pt x="43046" y="26126"/>
                    </a:cubicBezTo>
                    <a:cubicBezTo>
                      <a:pt x="36795" y="30893"/>
                      <a:pt x="31922" y="37215"/>
                      <a:pt x="28920" y="44489"/>
                    </a:cubicBezTo>
                    <a:cubicBezTo>
                      <a:pt x="22316" y="62393"/>
                      <a:pt x="22316" y="82028"/>
                      <a:pt x="28920" y="99932"/>
                    </a:cubicBezTo>
                    <a:cubicBezTo>
                      <a:pt x="31922" y="107206"/>
                      <a:pt x="36795" y="113528"/>
                      <a:pt x="43046" y="118295"/>
                    </a:cubicBezTo>
                    <a:cubicBezTo>
                      <a:pt x="48872" y="122850"/>
                      <a:pt x="56112" y="125216"/>
                      <a:pt x="63528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CB5A2F-AFF1-4901-9D1B-D40856F1CD45}"/>
                  </a:ext>
                </a:extLst>
              </p:cNvPr>
              <p:cNvSpPr/>
              <p:nvPr/>
            </p:nvSpPr>
            <p:spPr>
              <a:xfrm>
                <a:off x="8240046" y="5056318"/>
                <a:ext cx="37828" cy="205878"/>
              </a:xfrm>
              <a:custGeom>
                <a:avLst/>
                <a:gdLst>
                  <a:gd name="connsiteX0" fmla="*/ 24390 w 37829"/>
                  <a:gd name="connsiteY0" fmla="*/ 204107 h 205878"/>
                  <a:gd name="connsiteX1" fmla="*/ 10265 w 37829"/>
                  <a:gd name="connsiteY1" fmla="*/ 200576 h 205878"/>
                  <a:gd name="connsiteX2" fmla="*/ 2496 w 37829"/>
                  <a:gd name="connsiteY2" fmla="*/ 189982 h 205878"/>
                  <a:gd name="connsiteX3" fmla="*/ 24 w 37829"/>
                  <a:gd name="connsiteY3" fmla="*/ 173031 h 205878"/>
                  <a:gd name="connsiteX4" fmla="*/ 24 w 37829"/>
                  <a:gd name="connsiteY4" fmla="*/ -6 h 205878"/>
                  <a:gd name="connsiteX5" fmla="*/ 22978 w 37829"/>
                  <a:gd name="connsiteY5" fmla="*/ -6 h 205878"/>
                  <a:gd name="connsiteX6" fmla="*/ 22978 w 37829"/>
                  <a:gd name="connsiteY6" fmla="*/ 176563 h 205878"/>
                  <a:gd name="connsiteX7" fmla="*/ 25097 w 37829"/>
                  <a:gd name="connsiteY7" fmla="*/ 184685 h 205878"/>
                  <a:gd name="connsiteX8" fmla="*/ 30040 w 37829"/>
                  <a:gd name="connsiteY8" fmla="*/ 186804 h 205878"/>
                  <a:gd name="connsiteX9" fmla="*/ 32159 w 37829"/>
                  <a:gd name="connsiteY9" fmla="*/ 186804 h 205878"/>
                  <a:gd name="connsiteX10" fmla="*/ 34631 w 37829"/>
                  <a:gd name="connsiteY10" fmla="*/ 186804 h 205878"/>
                  <a:gd name="connsiteX11" fmla="*/ 37810 w 37829"/>
                  <a:gd name="connsiteY11" fmla="*/ 204107 h 205878"/>
                  <a:gd name="connsiteX12" fmla="*/ 32159 w 37829"/>
                  <a:gd name="connsiteY12" fmla="*/ 205873 h 205878"/>
                  <a:gd name="connsiteX13" fmla="*/ 24390 w 37829"/>
                  <a:gd name="connsiteY13" fmla="*/ 204107 h 20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829" h="205878">
                    <a:moveTo>
                      <a:pt x="24390" y="204107"/>
                    </a:moveTo>
                    <a:cubicBezTo>
                      <a:pt x="19446" y="204319"/>
                      <a:pt x="14538" y="203118"/>
                      <a:pt x="10265" y="200576"/>
                    </a:cubicBezTo>
                    <a:cubicBezTo>
                      <a:pt x="6663" y="197927"/>
                      <a:pt x="3944" y="194219"/>
                      <a:pt x="2496" y="189982"/>
                    </a:cubicBezTo>
                    <a:cubicBezTo>
                      <a:pt x="589" y="184543"/>
                      <a:pt x="-223" y="178787"/>
                      <a:pt x="24" y="173031"/>
                    </a:cubicBezTo>
                    <a:lnTo>
                      <a:pt x="24" y="-6"/>
                    </a:lnTo>
                    <a:lnTo>
                      <a:pt x="22978" y="-6"/>
                    </a:lnTo>
                    <a:lnTo>
                      <a:pt x="22978" y="176563"/>
                    </a:lnTo>
                    <a:cubicBezTo>
                      <a:pt x="22731" y="179423"/>
                      <a:pt x="23472" y="182319"/>
                      <a:pt x="25097" y="184685"/>
                    </a:cubicBezTo>
                    <a:cubicBezTo>
                      <a:pt x="26403" y="186027"/>
                      <a:pt x="28169" y="186768"/>
                      <a:pt x="30040" y="186804"/>
                    </a:cubicBezTo>
                    <a:lnTo>
                      <a:pt x="32159" y="186804"/>
                    </a:lnTo>
                    <a:lnTo>
                      <a:pt x="34631" y="186804"/>
                    </a:lnTo>
                    <a:lnTo>
                      <a:pt x="37810" y="204107"/>
                    </a:lnTo>
                    <a:lnTo>
                      <a:pt x="32159" y="205873"/>
                    </a:lnTo>
                    <a:cubicBezTo>
                      <a:pt x="29475" y="205696"/>
                      <a:pt x="26862" y="205096"/>
                      <a:pt x="24390" y="204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3ECB3F3-1AD8-475B-97D0-400F7B4EE0A3}"/>
                  </a:ext>
                </a:extLst>
              </p:cNvPr>
              <p:cNvSpPr/>
              <p:nvPr/>
            </p:nvSpPr>
            <p:spPr>
              <a:xfrm>
                <a:off x="8358399" y="5116351"/>
                <a:ext cx="127112" cy="144079"/>
              </a:xfrm>
              <a:custGeom>
                <a:avLst/>
                <a:gdLst>
                  <a:gd name="connsiteX0" fmla="*/ 63536 w 127111"/>
                  <a:gd name="connsiteY0" fmla="*/ 144074 h 144080"/>
                  <a:gd name="connsiteX1" fmla="*/ 32460 w 127111"/>
                  <a:gd name="connsiteY1" fmla="*/ 135599 h 144080"/>
                  <a:gd name="connsiteX2" fmla="*/ 8800 w 127111"/>
                  <a:gd name="connsiteY2" fmla="*/ 111232 h 144080"/>
                  <a:gd name="connsiteX3" fmla="*/ 8800 w 127111"/>
                  <a:gd name="connsiteY3" fmla="*/ 33189 h 144080"/>
                  <a:gd name="connsiteX4" fmla="*/ 32460 w 127111"/>
                  <a:gd name="connsiteY4" fmla="*/ 8469 h 144080"/>
                  <a:gd name="connsiteX5" fmla="*/ 94965 w 127111"/>
                  <a:gd name="connsiteY5" fmla="*/ 8469 h 144080"/>
                  <a:gd name="connsiteX6" fmla="*/ 118273 w 127111"/>
                  <a:gd name="connsiteY6" fmla="*/ 33189 h 144080"/>
                  <a:gd name="connsiteX7" fmla="*/ 118273 w 127111"/>
                  <a:gd name="connsiteY7" fmla="*/ 111232 h 144080"/>
                  <a:gd name="connsiteX8" fmla="*/ 94965 w 127111"/>
                  <a:gd name="connsiteY8" fmla="*/ 135599 h 144080"/>
                  <a:gd name="connsiteX9" fmla="*/ 63536 w 127111"/>
                  <a:gd name="connsiteY9" fmla="*/ 144074 h 144080"/>
                  <a:gd name="connsiteX10" fmla="*/ 63536 w 127111"/>
                  <a:gd name="connsiteY10" fmla="*/ 125004 h 144080"/>
                  <a:gd name="connsiteX11" fmla="*/ 84371 w 127111"/>
                  <a:gd name="connsiteY11" fmla="*/ 118295 h 144080"/>
                  <a:gd name="connsiteX12" fmla="*/ 98144 w 127111"/>
                  <a:gd name="connsiteY12" fmla="*/ 99932 h 144080"/>
                  <a:gd name="connsiteX13" fmla="*/ 98144 w 127111"/>
                  <a:gd name="connsiteY13" fmla="*/ 44489 h 144080"/>
                  <a:gd name="connsiteX14" fmla="*/ 84371 w 127111"/>
                  <a:gd name="connsiteY14" fmla="*/ 26126 h 144080"/>
                  <a:gd name="connsiteX15" fmla="*/ 42701 w 127111"/>
                  <a:gd name="connsiteY15" fmla="*/ 26126 h 144080"/>
                  <a:gd name="connsiteX16" fmla="*/ 28929 w 127111"/>
                  <a:gd name="connsiteY16" fmla="*/ 44489 h 144080"/>
                  <a:gd name="connsiteX17" fmla="*/ 28929 w 127111"/>
                  <a:gd name="connsiteY17" fmla="*/ 99932 h 144080"/>
                  <a:gd name="connsiteX18" fmla="*/ 42701 w 127111"/>
                  <a:gd name="connsiteY18" fmla="*/ 118295 h 144080"/>
                  <a:gd name="connsiteX19" fmla="*/ 63536 w 127111"/>
                  <a:gd name="connsiteY19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11" h="144080">
                    <a:moveTo>
                      <a:pt x="63536" y="144074"/>
                    </a:moveTo>
                    <a:cubicBezTo>
                      <a:pt x="52589" y="144109"/>
                      <a:pt x="41854" y="141178"/>
                      <a:pt x="32460" y="135599"/>
                    </a:cubicBezTo>
                    <a:cubicBezTo>
                      <a:pt x="22502" y="129807"/>
                      <a:pt x="14309" y="121367"/>
                      <a:pt x="8800" y="111232"/>
                    </a:cubicBezTo>
                    <a:cubicBezTo>
                      <a:pt x="-2959" y="86548"/>
                      <a:pt x="-2959" y="57873"/>
                      <a:pt x="8800" y="33189"/>
                    </a:cubicBezTo>
                    <a:cubicBezTo>
                      <a:pt x="14309" y="22948"/>
                      <a:pt x="22466" y="14402"/>
                      <a:pt x="32460" y="8469"/>
                    </a:cubicBezTo>
                    <a:cubicBezTo>
                      <a:pt x="51777" y="-2831"/>
                      <a:pt x="75649" y="-2831"/>
                      <a:pt x="94965" y="8469"/>
                    </a:cubicBezTo>
                    <a:cubicBezTo>
                      <a:pt x="104783" y="14508"/>
                      <a:pt x="112799" y="23054"/>
                      <a:pt x="118273" y="33189"/>
                    </a:cubicBezTo>
                    <a:cubicBezTo>
                      <a:pt x="130032" y="57873"/>
                      <a:pt x="130032" y="86548"/>
                      <a:pt x="118273" y="111232"/>
                    </a:cubicBezTo>
                    <a:cubicBezTo>
                      <a:pt x="112799" y="121261"/>
                      <a:pt x="104747" y="129666"/>
                      <a:pt x="94965" y="135599"/>
                    </a:cubicBezTo>
                    <a:cubicBezTo>
                      <a:pt x="85466" y="141213"/>
                      <a:pt x="74590" y="144144"/>
                      <a:pt x="63536" y="144074"/>
                    </a:cubicBezTo>
                    <a:close/>
                    <a:moveTo>
                      <a:pt x="63536" y="125004"/>
                    </a:moveTo>
                    <a:cubicBezTo>
                      <a:pt x="71022" y="125040"/>
                      <a:pt x="78297" y="122674"/>
                      <a:pt x="84371" y="118295"/>
                    </a:cubicBezTo>
                    <a:cubicBezTo>
                      <a:pt x="90622" y="113598"/>
                      <a:pt x="95389" y="107242"/>
                      <a:pt x="98144" y="99932"/>
                    </a:cubicBezTo>
                    <a:cubicBezTo>
                      <a:pt x="104747" y="82028"/>
                      <a:pt x="104747" y="62393"/>
                      <a:pt x="98144" y="44489"/>
                    </a:cubicBezTo>
                    <a:cubicBezTo>
                      <a:pt x="95389" y="37179"/>
                      <a:pt x="90622" y="30823"/>
                      <a:pt x="84371" y="26126"/>
                    </a:cubicBezTo>
                    <a:cubicBezTo>
                      <a:pt x="71976" y="17050"/>
                      <a:pt x="55096" y="17050"/>
                      <a:pt x="42701" y="26126"/>
                    </a:cubicBezTo>
                    <a:cubicBezTo>
                      <a:pt x="36451" y="30823"/>
                      <a:pt x="31683" y="37179"/>
                      <a:pt x="28929" y="44489"/>
                    </a:cubicBezTo>
                    <a:cubicBezTo>
                      <a:pt x="22325" y="62393"/>
                      <a:pt x="22325" y="82028"/>
                      <a:pt x="28929" y="99932"/>
                    </a:cubicBezTo>
                    <a:cubicBezTo>
                      <a:pt x="31683" y="107242"/>
                      <a:pt x="36451" y="113598"/>
                      <a:pt x="42701" y="118295"/>
                    </a:cubicBezTo>
                    <a:cubicBezTo>
                      <a:pt x="48775" y="122674"/>
                      <a:pt x="56050" y="125040"/>
                      <a:pt x="63536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05885B4-8494-4964-8FDC-19183C06DD64}"/>
                  </a:ext>
                </a:extLst>
              </p:cNvPr>
              <p:cNvSpPr/>
              <p:nvPr/>
            </p:nvSpPr>
            <p:spPr>
              <a:xfrm>
                <a:off x="8506354" y="5052521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961 w 81574"/>
                  <a:gd name="connsiteY3" fmla="*/ 68767 h 204731"/>
                  <a:gd name="connsiteX4" fmla="*/ 70961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954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4 w 81574"/>
                  <a:gd name="connsiteY14" fmla="*/ 24625 h 204731"/>
                  <a:gd name="connsiteX15" fmla="*/ 42004 w 81574"/>
                  <a:gd name="connsiteY15" fmla="*/ 44401 h 204731"/>
                  <a:gd name="connsiteX16" fmla="*/ 42004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961" y="68767"/>
                    </a:lnTo>
                    <a:lnTo>
                      <a:pt x="70961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20" y="37268"/>
                      <a:pt x="19933" y="29110"/>
                      <a:pt x="22934" y="21447"/>
                    </a:cubicBezTo>
                    <a:cubicBezTo>
                      <a:pt x="25441" y="14879"/>
                      <a:pt x="30032" y="9299"/>
                      <a:pt x="36001" y="5556"/>
                    </a:cubicBezTo>
                    <a:cubicBezTo>
                      <a:pt x="43028" y="1742"/>
                      <a:pt x="50974" y="-94"/>
                      <a:pt x="58954" y="259"/>
                    </a:cubicBezTo>
                    <a:cubicBezTo>
                      <a:pt x="62945" y="-94"/>
                      <a:pt x="66971" y="-94"/>
                      <a:pt x="70961" y="259"/>
                    </a:cubicBezTo>
                    <a:cubicBezTo>
                      <a:pt x="74598" y="965"/>
                      <a:pt x="78130" y="2024"/>
                      <a:pt x="81555" y="3437"/>
                    </a:cubicBezTo>
                    <a:lnTo>
                      <a:pt x="76611" y="20388"/>
                    </a:lnTo>
                    <a:cubicBezTo>
                      <a:pt x="71597" y="18728"/>
                      <a:pt x="66335" y="17916"/>
                      <a:pt x="61073" y="17916"/>
                    </a:cubicBezTo>
                    <a:cubicBezTo>
                      <a:pt x="55423" y="17527"/>
                      <a:pt x="49949" y="20070"/>
                      <a:pt x="46594" y="24625"/>
                    </a:cubicBezTo>
                    <a:cubicBezTo>
                      <a:pt x="43169" y="30629"/>
                      <a:pt x="41580" y="37515"/>
                      <a:pt x="42004" y="44401"/>
                    </a:cubicBezTo>
                    <a:lnTo>
                      <a:pt x="42004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A2CD000-E322-474C-AE4F-B3F2725A321E}"/>
                  </a:ext>
                </a:extLst>
              </p:cNvPr>
              <p:cNvSpPr/>
              <p:nvPr/>
            </p:nvSpPr>
            <p:spPr>
              <a:xfrm>
                <a:off x="8649920" y="5056318"/>
                <a:ext cx="121641" cy="204202"/>
              </a:xfrm>
              <a:custGeom>
                <a:avLst/>
                <a:gdLst>
                  <a:gd name="connsiteX0" fmla="*/ 56997 w 121641"/>
                  <a:gd name="connsiteY0" fmla="*/ 204107 h 204202"/>
                  <a:gd name="connsiteX1" fmla="*/ 15680 w 121641"/>
                  <a:gd name="connsiteY1" fmla="*/ 185391 h 204202"/>
                  <a:gd name="connsiteX2" fmla="*/ 142 w 121641"/>
                  <a:gd name="connsiteY2" fmla="*/ 132420 h 204202"/>
                  <a:gd name="connsiteX3" fmla="*/ 8618 w 121641"/>
                  <a:gd name="connsiteY3" fmla="*/ 93929 h 204202"/>
                  <a:gd name="connsiteX4" fmla="*/ 30512 w 121641"/>
                  <a:gd name="connsiteY4" fmla="*/ 68856 h 204202"/>
                  <a:gd name="connsiteX5" fmla="*/ 59823 w 121641"/>
                  <a:gd name="connsiteY5" fmla="*/ 60027 h 204202"/>
                  <a:gd name="connsiteX6" fmla="*/ 80658 w 121641"/>
                  <a:gd name="connsiteY6" fmla="*/ 64265 h 204202"/>
                  <a:gd name="connsiteX7" fmla="*/ 98314 w 121641"/>
                  <a:gd name="connsiteY7" fmla="*/ 75919 h 204202"/>
                  <a:gd name="connsiteX8" fmla="*/ 98314 w 121641"/>
                  <a:gd name="connsiteY8" fmla="*/ 52611 h 204202"/>
                  <a:gd name="connsiteX9" fmla="*/ 98314 w 121641"/>
                  <a:gd name="connsiteY9" fmla="*/ -6 h 204202"/>
                  <a:gd name="connsiteX10" fmla="*/ 121622 w 121641"/>
                  <a:gd name="connsiteY10" fmla="*/ -6 h 204202"/>
                  <a:gd name="connsiteX11" fmla="*/ 121622 w 121641"/>
                  <a:gd name="connsiteY11" fmla="*/ 201282 h 204202"/>
                  <a:gd name="connsiteX12" fmla="*/ 102552 w 121641"/>
                  <a:gd name="connsiteY12" fmla="*/ 201282 h 204202"/>
                  <a:gd name="connsiteX13" fmla="*/ 100434 w 121641"/>
                  <a:gd name="connsiteY13" fmla="*/ 185038 h 204202"/>
                  <a:gd name="connsiteX14" fmla="*/ 100434 w 121641"/>
                  <a:gd name="connsiteY14" fmla="*/ 185038 h 204202"/>
                  <a:gd name="connsiteX15" fmla="*/ 81717 w 121641"/>
                  <a:gd name="connsiteY15" fmla="*/ 198810 h 204202"/>
                  <a:gd name="connsiteX16" fmla="*/ 56997 w 121641"/>
                  <a:gd name="connsiteY16" fmla="*/ 204107 h 204202"/>
                  <a:gd name="connsiteX17" fmla="*/ 62295 w 121641"/>
                  <a:gd name="connsiteY17" fmla="*/ 184685 h 204202"/>
                  <a:gd name="connsiteX18" fmla="*/ 80305 w 121641"/>
                  <a:gd name="connsiteY18" fmla="*/ 180094 h 204202"/>
                  <a:gd name="connsiteX19" fmla="*/ 97255 w 121641"/>
                  <a:gd name="connsiteY19" fmla="*/ 165968 h 204202"/>
                  <a:gd name="connsiteX20" fmla="*/ 97255 w 121641"/>
                  <a:gd name="connsiteY20" fmla="*/ 95341 h 204202"/>
                  <a:gd name="connsiteX21" fmla="*/ 80658 w 121641"/>
                  <a:gd name="connsiteY21" fmla="*/ 84394 h 204202"/>
                  <a:gd name="connsiteX22" fmla="*/ 63707 w 121641"/>
                  <a:gd name="connsiteY22" fmla="*/ 81216 h 204202"/>
                  <a:gd name="connsiteX23" fmla="*/ 43932 w 121641"/>
                  <a:gd name="connsiteY23" fmla="*/ 87572 h 204202"/>
                  <a:gd name="connsiteX24" fmla="*/ 29806 w 121641"/>
                  <a:gd name="connsiteY24" fmla="*/ 105935 h 204202"/>
                  <a:gd name="connsiteX25" fmla="*/ 24156 w 121641"/>
                  <a:gd name="connsiteY25" fmla="*/ 133480 h 204202"/>
                  <a:gd name="connsiteX26" fmla="*/ 34044 w 121641"/>
                  <a:gd name="connsiteY26" fmla="*/ 172325 h 204202"/>
                  <a:gd name="connsiteX27" fmla="*/ 62295 w 121641"/>
                  <a:gd name="connsiteY27" fmla="*/ 184685 h 204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21641" h="204202">
                    <a:moveTo>
                      <a:pt x="56997" y="204107"/>
                    </a:moveTo>
                    <a:cubicBezTo>
                      <a:pt x="41036" y="204814"/>
                      <a:pt x="25674" y="197857"/>
                      <a:pt x="15680" y="185391"/>
                    </a:cubicBezTo>
                    <a:cubicBezTo>
                      <a:pt x="4451" y="170100"/>
                      <a:pt x="-1058" y="151349"/>
                      <a:pt x="142" y="132420"/>
                    </a:cubicBezTo>
                    <a:cubicBezTo>
                      <a:pt x="-175" y="119107"/>
                      <a:pt x="2720" y="105900"/>
                      <a:pt x="8618" y="93929"/>
                    </a:cubicBezTo>
                    <a:cubicBezTo>
                      <a:pt x="13562" y="83758"/>
                      <a:pt x="21119" y="75106"/>
                      <a:pt x="30512" y="68856"/>
                    </a:cubicBezTo>
                    <a:cubicBezTo>
                      <a:pt x="39235" y="63170"/>
                      <a:pt x="49405" y="60133"/>
                      <a:pt x="59823" y="60027"/>
                    </a:cubicBezTo>
                    <a:cubicBezTo>
                      <a:pt x="66991" y="59815"/>
                      <a:pt x="74125" y="61263"/>
                      <a:pt x="80658" y="64265"/>
                    </a:cubicBezTo>
                    <a:cubicBezTo>
                      <a:pt x="86944" y="67479"/>
                      <a:pt x="92876" y="71398"/>
                      <a:pt x="98314" y="75919"/>
                    </a:cubicBezTo>
                    <a:lnTo>
                      <a:pt x="98314" y="52611"/>
                    </a:lnTo>
                    <a:lnTo>
                      <a:pt x="98314" y="-6"/>
                    </a:lnTo>
                    <a:lnTo>
                      <a:pt x="121622" y="-6"/>
                    </a:lnTo>
                    <a:lnTo>
                      <a:pt x="121622" y="201282"/>
                    </a:lnTo>
                    <a:lnTo>
                      <a:pt x="102552" y="201282"/>
                    </a:lnTo>
                    <a:lnTo>
                      <a:pt x="100434" y="185038"/>
                    </a:lnTo>
                    <a:lnTo>
                      <a:pt x="100434" y="185038"/>
                    </a:lnTo>
                    <a:cubicBezTo>
                      <a:pt x="94889" y="190476"/>
                      <a:pt x="88568" y="195138"/>
                      <a:pt x="81717" y="198810"/>
                    </a:cubicBezTo>
                    <a:cubicBezTo>
                      <a:pt x="74125" y="202801"/>
                      <a:pt x="65579" y="204637"/>
                      <a:pt x="56997" y="204107"/>
                    </a:cubicBezTo>
                    <a:close/>
                    <a:moveTo>
                      <a:pt x="62295" y="184685"/>
                    </a:moveTo>
                    <a:cubicBezTo>
                      <a:pt x="68616" y="184791"/>
                      <a:pt x="74831" y="183202"/>
                      <a:pt x="80305" y="180094"/>
                    </a:cubicBezTo>
                    <a:cubicBezTo>
                      <a:pt x="86555" y="176139"/>
                      <a:pt x="92241" y="171407"/>
                      <a:pt x="97255" y="165968"/>
                    </a:cubicBezTo>
                    <a:lnTo>
                      <a:pt x="97255" y="95341"/>
                    </a:lnTo>
                    <a:cubicBezTo>
                      <a:pt x="92452" y="90680"/>
                      <a:pt x="86838" y="86972"/>
                      <a:pt x="80658" y="84394"/>
                    </a:cubicBezTo>
                    <a:cubicBezTo>
                      <a:pt x="75255" y="82310"/>
                      <a:pt x="69499" y="81251"/>
                      <a:pt x="63707" y="81216"/>
                    </a:cubicBezTo>
                    <a:cubicBezTo>
                      <a:pt x="56644" y="81322"/>
                      <a:pt x="49723" y="83511"/>
                      <a:pt x="43932" y="87572"/>
                    </a:cubicBezTo>
                    <a:cubicBezTo>
                      <a:pt x="37752" y="92410"/>
                      <a:pt x="32878" y="98731"/>
                      <a:pt x="29806" y="105935"/>
                    </a:cubicBezTo>
                    <a:cubicBezTo>
                      <a:pt x="25816" y="114552"/>
                      <a:pt x="23909" y="123981"/>
                      <a:pt x="24156" y="133480"/>
                    </a:cubicBezTo>
                    <a:cubicBezTo>
                      <a:pt x="23520" y="147111"/>
                      <a:pt x="26946" y="160636"/>
                      <a:pt x="34044" y="172325"/>
                    </a:cubicBezTo>
                    <a:cubicBezTo>
                      <a:pt x="40824" y="180871"/>
                      <a:pt x="51418" y="185532"/>
                      <a:pt x="62295" y="1846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38B7EF3-FF9F-4486-8EFC-61DFD30656A2}"/>
                  </a:ext>
                </a:extLst>
              </p:cNvPr>
              <p:cNvSpPr/>
              <p:nvPr/>
            </p:nvSpPr>
            <p:spPr>
              <a:xfrm>
                <a:off x="8806462" y="5116306"/>
                <a:ext cx="117432" cy="144364"/>
              </a:xfrm>
              <a:custGeom>
                <a:avLst/>
                <a:gdLst>
                  <a:gd name="connsiteX0" fmla="*/ 65723 w 117432"/>
                  <a:gd name="connsiteY0" fmla="*/ 144117 h 144365"/>
                  <a:gd name="connsiteX1" fmla="*/ 32528 w 117432"/>
                  <a:gd name="connsiteY1" fmla="*/ 135642 h 144365"/>
                  <a:gd name="connsiteX2" fmla="*/ 8868 w 117432"/>
                  <a:gd name="connsiteY2" fmla="*/ 110922 h 144365"/>
                  <a:gd name="connsiteX3" fmla="*/ 39 w 117432"/>
                  <a:gd name="connsiteY3" fmla="*/ 72077 h 144365"/>
                  <a:gd name="connsiteX4" fmla="*/ 8868 w 117432"/>
                  <a:gd name="connsiteY4" fmla="*/ 33586 h 144365"/>
                  <a:gd name="connsiteX5" fmla="*/ 32175 w 117432"/>
                  <a:gd name="connsiteY5" fmla="*/ 8513 h 144365"/>
                  <a:gd name="connsiteX6" fmla="*/ 61838 w 117432"/>
                  <a:gd name="connsiteY6" fmla="*/ 37 h 144365"/>
                  <a:gd name="connsiteX7" fmla="*/ 91854 w 117432"/>
                  <a:gd name="connsiteY7" fmla="*/ 7807 h 144365"/>
                  <a:gd name="connsiteX8" fmla="*/ 110571 w 117432"/>
                  <a:gd name="connsiteY8" fmla="*/ 30407 h 144365"/>
                  <a:gd name="connsiteX9" fmla="*/ 117280 w 117432"/>
                  <a:gd name="connsiteY9" fmla="*/ 65721 h 144365"/>
                  <a:gd name="connsiteX10" fmla="*/ 117280 w 117432"/>
                  <a:gd name="connsiteY10" fmla="*/ 72784 h 144365"/>
                  <a:gd name="connsiteX11" fmla="*/ 117280 w 117432"/>
                  <a:gd name="connsiteY11" fmla="*/ 79493 h 144365"/>
                  <a:gd name="connsiteX12" fmla="*/ 25112 w 117432"/>
                  <a:gd name="connsiteY12" fmla="*/ 79493 h 144365"/>
                  <a:gd name="connsiteX13" fmla="*/ 32175 w 117432"/>
                  <a:gd name="connsiteY13" fmla="*/ 104213 h 144365"/>
                  <a:gd name="connsiteX14" fmla="*/ 47712 w 117432"/>
                  <a:gd name="connsiteY14" fmla="*/ 120457 h 144365"/>
                  <a:gd name="connsiteX15" fmla="*/ 70313 w 117432"/>
                  <a:gd name="connsiteY15" fmla="*/ 126461 h 144365"/>
                  <a:gd name="connsiteX16" fmla="*/ 88676 w 117432"/>
                  <a:gd name="connsiteY16" fmla="*/ 123635 h 144365"/>
                  <a:gd name="connsiteX17" fmla="*/ 104567 w 117432"/>
                  <a:gd name="connsiteY17" fmla="*/ 115867 h 144365"/>
                  <a:gd name="connsiteX18" fmla="*/ 113043 w 117432"/>
                  <a:gd name="connsiteY18" fmla="*/ 131052 h 144365"/>
                  <a:gd name="connsiteX19" fmla="*/ 92561 w 117432"/>
                  <a:gd name="connsiteY19" fmla="*/ 141645 h 144365"/>
                  <a:gd name="connsiteX20" fmla="*/ 65723 w 117432"/>
                  <a:gd name="connsiteY20" fmla="*/ 144117 h 144365"/>
                  <a:gd name="connsiteX21" fmla="*/ 23699 w 117432"/>
                  <a:gd name="connsiteY21" fmla="*/ 60071 h 144365"/>
                  <a:gd name="connsiteX22" fmla="*/ 94327 w 117432"/>
                  <a:gd name="connsiteY22" fmla="*/ 60071 h 144365"/>
                  <a:gd name="connsiteX23" fmla="*/ 85498 w 117432"/>
                  <a:gd name="connsiteY23" fmla="*/ 29348 h 144365"/>
                  <a:gd name="connsiteX24" fmla="*/ 61132 w 117432"/>
                  <a:gd name="connsiteY24" fmla="*/ 19107 h 144365"/>
                  <a:gd name="connsiteX25" fmla="*/ 43122 w 117432"/>
                  <a:gd name="connsiteY25" fmla="*/ 24051 h 144365"/>
                  <a:gd name="connsiteX26" fmla="*/ 29350 w 117432"/>
                  <a:gd name="connsiteY26" fmla="*/ 37823 h 144365"/>
                  <a:gd name="connsiteX27" fmla="*/ 23699 w 117432"/>
                  <a:gd name="connsiteY27" fmla="*/ 60071 h 14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432" h="144365">
                    <a:moveTo>
                      <a:pt x="65723" y="144117"/>
                    </a:moveTo>
                    <a:cubicBezTo>
                      <a:pt x="54104" y="144259"/>
                      <a:pt x="42663" y="141328"/>
                      <a:pt x="32528" y="135642"/>
                    </a:cubicBezTo>
                    <a:cubicBezTo>
                      <a:pt x="22463" y="129815"/>
                      <a:pt x="14271" y="121234"/>
                      <a:pt x="8868" y="110922"/>
                    </a:cubicBezTo>
                    <a:cubicBezTo>
                      <a:pt x="2581" y="98987"/>
                      <a:pt x="-491" y="85567"/>
                      <a:pt x="39" y="72077"/>
                    </a:cubicBezTo>
                    <a:cubicBezTo>
                      <a:pt x="-349" y="58694"/>
                      <a:pt x="2688" y="45451"/>
                      <a:pt x="8868" y="33586"/>
                    </a:cubicBezTo>
                    <a:cubicBezTo>
                      <a:pt x="14447" y="23451"/>
                      <a:pt x="22463" y="14834"/>
                      <a:pt x="32175" y="8513"/>
                    </a:cubicBezTo>
                    <a:cubicBezTo>
                      <a:pt x="41109" y="3039"/>
                      <a:pt x="51350" y="108"/>
                      <a:pt x="61838" y="37"/>
                    </a:cubicBezTo>
                    <a:cubicBezTo>
                      <a:pt x="72397" y="-386"/>
                      <a:pt x="82850" y="2298"/>
                      <a:pt x="91854" y="7807"/>
                    </a:cubicBezTo>
                    <a:cubicBezTo>
                      <a:pt x="100224" y="13280"/>
                      <a:pt x="106757" y="21155"/>
                      <a:pt x="110571" y="30407"/>
                    </a:cubicBezTo>
                    <a:cubicBezTo>
                      <a:pt x="115515" y="41496"/>
                      <a:pt x="117810" y="53573"/>
                      <a:pt x="117280" y="65721"/>
                    </a:cubicBezTo>
                    <a:cubicBezTo>
                      <a:pt x="117457" y="68087"/>
                      <a:pt x="117457" y="70418"/>
                      <a:pt x="117280" y="72784"/>
                    </a:cubicBezTo>
                    <a:cubicBezTo>
                      <a:pt x="117457" y="75008"/>
                      <a:pt x="117457" y="77269"/>
                      <a:pt x="117280" y="79493"/>
                    </a:cubicBezTo>
                    <a:lnTo>
                      <a:pt x="25112" y="79493"/>
                    </a:lnTo>
                    <a:cubicBezTo>
                      <a:pt x="25641" y="88145"/>
                      <a:pt x="28043" y="96585"/>
                      <a:pt x="32175" y="104213"/>
                    </a:cubicBezTo>
                    <a:cubicBezTo>
                      <a:pt x="35812" y="110922"/>
                      <a:pt x="41179" y="116502"/>
                      <a:pt x="47712" y="120457"/>
                    </a:cubicBezTo>
                    <a:cubicBezTo>
                      <a:pt x="54528" y="124554"/>
                      <a:pt x="62368" y="126602"/>
                      <a:pt x="70313" y="126461"/>
                    </a:cubicBezTo>
                    <a:cubicBezTo>
                      <a:pt x="76529" y="126461"/>
                      <a:pt x="82744" y="125507"/>
                      <a:pt x="88676" y="123635"/>
                    </a:cubicBezTo>
                    <a:cubicBezTo>
                      <a:pt x="94256" y="121693"/>
                      <a:pt x="99588" y="119080"/>
                      <a:pt x="104567" y="115867"/>
                    </a:cubicBezTo>
                    <a:lnTo>
                      <a:pt x="113043" y="131052"/>
                    </a:lnTo>
                    <a:cubicBezTo>
                      <a:pt x="106792" y="135607"/>
                      <a:pt x="99906" y="139209"/>
                      <a:pt x="92561" y="141645"/>
                    </a:cubicBezTo>
                    <a:cubicBezTo>
                      <a:pt x="83803" y="143976"/>
                      <a:pt x="74727" y="144824"/>
                      <a:pt x="65723" y="144117"/>
                    </a:cubicBezTo>
                    <a:close/>
                    <a:moveTo>
                      <a:pt x="23699" y="60071"/>
                    </a:moveTo>
                    <a:lnTo>
                      <a:pt x="94327" y="60071"/>
                    </a:lnTo>
                    <a:cubicBezTo>
                      <a:pt x="95139" y="49123"/>
                      <a:pt x="91996" y="38212"/>
                      <a:pt x="85498" y="29348"/>
                    </a:cubicBezTo>
                    <a:cubicBezTo>
                      <a:pt x="79318" y="22426"/>
                      <a:pt x="70384" y="18683"/>
                      <a:pt x="61132" y="19107"/>
                    </a:cubicBezTo>
                    <a:cubicBezTo>
                      <a:pt x="54775" y="18930"/>
                      <a:pt x="48489" y="20661"/>
                      <a:pt x="43122" y="24051"/>
                    </a:cubicBezTo>
                    <a:cubicBezTo>
                      <a:pt x="37542" y="27512"/>
                      <a:pt x="32810" y="32244"/>
                      <a:pt x="29350" y="37823"/>
                    </a:cubicBezTo>
                    <a:cubicBezTo>
                      <a:pt x="25889" y="44745"/>
                      <a:pt x="23947" y="52337"/>
                      <a:pt x="23699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3D91FAB-6371-4020-A1B1-B6EA3D17872C}"/>
                  </a:ext>
                </a:extLst>
              </p:cNvPr>
              <p:cNvSpPr/>
              <p:nvPr/>
            </p:nvSpPr>
            <p:spPr>
              <a:xfrm>
                <a:off x="8941068" y="5052524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608 w 81574"/>
                  <a:gd name="connsiteY3" fmla="*/ 68767 h 204731"/>
                  <a:gd name="connsiteX4" fmla="*/ 70608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601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5 w 81574"/>
                  <a:gd name="connsiteY14" fmla="*/ 24625 h 204731"/>
                  <a:gd name="connsiteX15" fmla="*/ 41650 w 81574"/>
                  <a:gd name="connsiteY15" fmla="*/ 44401 h 204731"/>
                  <a:gd name="connsiteX16" fmla="*/ 41650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608" y="68767"/>
                    </a:lnTo>
                    <a:lnTo>
                      <a:pt x="70608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20" y="37268"/>
                      <a:pt x="19933" y="29110"/>
                      <a:pt x="22934" y="21447"/>
                    </a:cubicBezTo>
                    <a:cubicBezTo>
                      <a:pt x="25441" y="14879"/>
                      <a:pt x="30032" y="9299"/>
                      <a:pt x="36001" y="5556"/>
                    </a:cubicBezTo>
                    <a:cubicBezTo>
                      <a:pt x="42922" y="1777"/>
                      <a:pt x="50726" y="-24"/>
                      <a:pt x="58601" y="259"/>
                    </a:cubicBezTo>
                    <a:cubicBezTo>
                      <a:pt x="62698" y="-94"/>
                      <a:pt x="66865" y="-94"/>
                      <a:pt x="70961" y="259"/>
                    </a:cubicBezTo>
                    <a:cubicBezTo>
                      <a:pt x="74599" y="965"/>
                      <a:pt x="78130" y="2024"/>
                      <a:pt x="81555" y="3437"/>
                    </a:cubicBezTo>
                    <a:lnTo>
                      <a:pt x="76611" y="20388"/>
                    </a:lnTo>
                    <a:cubicBezTo>
                      <a:pt x="71597" y="18763"/>
                      <a:pt x="66335" y="17916"/>
                      <a:pt x="61073" y="17916"/>
                    </a:cubicBezTo>
                    <a:cubicBezTo>
                      <a:pt x="55423" y="17527"/>
                      <a:pt x="49949" y="20070"/>
                      <a:pt x="46595" y="24625"/>
                    </a:cubicBezTo>
                    <a:cubicBezTo>
                      <a:pt x="42922" y="30523"/>
                      <a:pt x="41192" y="37444"/>
                      <a:pt x="41650" y="44401"/>
                    </a:cubicBezTo>
                    <a:lnTo>
                      <a:pt x="41650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833308-24E9-4F4C-BF59-3F0752246351}"/>
                  </a:ext>
                </a:extLst>
              </p:cNvPr>
              <p:cNvSpPr/>
              <p:nvPr/>
            </p:nvSpPr>
            <p:spPr>
              <a:xfrm>
                <a:off x="9025774" y="5116317"/>
                <a:ext cx="117323" cy="145261"/>
              </a:xfrm>
              <a:custGeom>
                <a:avLst/>
                <a:gdLst>
                  <a:gd name="connsiteX0" fmla="*/ 65711 w 117323"/>
                  <a:gd name="connsiteY0" fmla="*/ 144110 h 145261"/>
                  <a:gd name="connsiteX1" fmla="*/ 32516 w 117323"/>
                  <a:gd name="connsiteY1" fmla="*/ 135635 h 145261"/>
                  <a:gd name="connsiteX2" fmla="*/ 8503 w 117323"/>
                  <a:gd name="connsiteY2" fmla="*/ 110916 h 145261"/>
                  <a:gd name="connsiteX3" fmla="*/ 27 w 117323"/>
                  <a:gd name="connsiteY3" fmla="*/ 72071 h 145261"/>
                  <a:gd name="connsiteX4" fmla="*/ 8856 w 117323"/>
                  <a:gd name="connsiteY4" fmla="*/ 33579 h 145261"/>
                  <a:gd name="connsiteX5" fmla="*/ 32163 w 117323"/>
                  <a:gd name="connsiteY5" fmla="*/ 8506 h 145261"/>
                  <a:gd name="connsiteX6" fmla="*/ 61826 w 117323"/>
                  <a:gd name="connsiteY6" fmla="*/ 31 h 145261"/>
                  <a:gd name="connsiteX7" fmla="*/ 91843 w 117323"/>
                  <a:gd name="connsiteY7" fmla="*/ 7800 h 145261"/>
                  <a:gd name="connsiteX8" fmla="*/ 110559 w 117323"/>
                  <a:gd name="connsiteY8" fmla="*/ 30400 h 145261"/>
                  <a:gd name="connsiteX9" fmla="*/ 117269 w 117323"/>
                  <a:gd name="connsiteY9" fmla="*/ 65714 h 145261"/>
                  <a:gd name="connsiteX10" fmla="*/ 117269 w 117323"/>
                  <a:gd name="connsiteY10" fmla="*/ 72777 h 145261"/>
                  <a:gd name="connsiteX11" fmla="*/ 117269 w 117323"/>
                  <a:gd name="connsiteY11" fmla="*/ 79486 h 145261"/>
                  <a:gd name="connsiteX12" fmla="*/ 25100 w 117323"/>
                  <a:gd name="connsiteY12" fmla="*/ 79486 h 145261"/>
                  <a:gd name="connsiteX13" fmla="*/ 31810 w 117323"/>
                  <a:gd name="connsiteY13" fmla="*/ 104206 h 145261"/>
                  <a:gd name="connsiteX14" fmla="*/ 47348 w 117323"/>
                  <a:gd name="connsiteY14" fmla="*/ 120450 h 145261"/>
                  <a:gd name="connsiteX15" fmla="*/ 70302 w 117323"/>
                  <a:gd name="connsiteY15" fmla="*/ 126454 h 145261"/>
                  <a:gd name="connsiteX16" fmla="*/ 88665 w 117323"/>
                  <a:gd name="connsiteY16" fmla="*/ 123628 h 145261"/>
                  <a:gd name="connsiteX17" fmla="*/ 104556 w 117323"/>
                  <a:gd name="connsiteY17" fmla="*/ 115860 h 145261"/>
                  <a:gd name="connsiteX18" fmla="*/ 113032 w 117323"/>
                  <a:gd name="connsiteY18" fmla="*/ 131045 h 145261"/>
                  <a:gd name="connsiteX19" fmla="*/ 67124 w 117323"/>
                  <a:gd name="connsiteY19" fmla="*/ 145170 h 145261"/>
                  <a:gd name="connsiteX20" fmla="*/ 23688 w 117323"/>
                  <a:gd name="connsiteY20" fmla="*/ 60064 h 145261"/>
                  <a:gd name="connsiteX21" fmla="*/ 94315 w 117323"/>
                  <a:gd name="connsiteY21" fmla="*/ 60064 h 145261"/>
                  <a:gd name="connsiteX22" fmla="*/ 85487 w 117323"/>
                  <a:gd name="connsiteY22" fmla="*/ 29341 h 145261"/>
                  <a:gd name="connsiteX23" fmla="*/ 60767 w 117323"/>
                  <a:gd name="connsiteY23" fmla="*/ 19100 h 145261"/>
                  <a:gd name="connsiteX24" fmla="*/ 43110 w 117323"/>
                  <a:gd name="connsiteY24" fmla="*/ 24044 h 145261"/>
                  <a:gd name="connsiteX25" fmla="*/ 29338 w 117323"/>
                  <a:gd name="connsiteY25" fmla="*/ 37816 h 145261"/>
                  <a:gd name="connsiteX26" fmla="*/ 23688 w 117323"/>
                  <a:gd name="connsiteY26" fmla="*/ 60064 h 14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23" h="145261">
                    <a:moveTo>
                      <a:pt x="65711" y="144110"/>
                    </a:moveTo>
                    <a:cubicBezTo>
                      <a:pt x="54093" y="144287"/>
                      <a:pt x="42616" y="141356"/>
                      <a:pt x="32516" y="135635"/>
                    </a:cubicBezTo>
                    <a:cubicBezTo>
                      <a:pt x="22346" y="129808"/>
                      <a:pt x="14012" y="121263"/>
                      <a:pt x="8503" y="110916"/>
                    </a:cubicBezTo>
                    <a:cubicBezTo>
                      <a:pt x="2499" y="98874"/>
                      <a:pt x="-432" y="85525"/>
                      <a:pt x="27" y="72071"/>
                    </a:cubicBezTo>
                    <a:cubicBezTo>
                      <a:pt x="-361" y="58687"/>
                      <a:pt x="2676" y="45444"/>
                      <a:pt x="8856" y="33579"/>
                    </a:cubicBezTo>
                    <a:cubicBezTo>
                      <a:pt x="14329" y="23338"/>
                      <a:pt x="22346" y="14686"/>
                      <a:pt x="32163" y="8506"/>
                    </a:cubicBezTo>
                    <a:cubicBezTo>
                      <a:pt x="41062" y="2997"/>
                      <a:pt x="51338" y="66"/>
                      <a:pt x="61826" y="31"/>
                    </a:cubicBezTo>
                    <a:cubicBezTo>
                      <a:pt x="72385" y="-358"/>
                      <a:pt x="82803" y="2361"/>
                      <a:pt x="91843" y="7800"/>
                    </a:cubicBezTo>
                    <a:cubicBezTo>
                      <a:pt x="100212" y="13273"/>
                      <a:pt x="106745" y="21148"/>
                      <a:pt x="110559" y="30400"/>
                    </a:cubicBezTo>
                    <a:cubicBezTo>
                      <a:pt x="115326" y="41560"/>
                      <a:pt x="117622" y="53602"/>
                      <a:pt x="117269" y="65714"/>
                    </a:cubicBezTo>
                    <a:cubicBezTo>
                      <a:pt x="117269" y="68186"/>
                      <a:pt x="117269" y="70658"/>
                      <a:pt x="117269" y="72777"/>
                    </a:cubicBezTo>
                    <a:lnTo>
                      <a:pt x="117269" y="79486"/>
                    </a:lnTo>
                    <a:lnTo>
                      <a:pt x="25100" y="79486"/>
                    </a:lnTo>
                    <a:cubicBezTo>
                      <a:pt x="25524" y="88103"/>
                      <a:pt x="27784" y="96543"/>
                      <a:pt x="31810" y="104206"/>
                    </a:cubicBezTo>
                    <a:cubicBezTo>
                      <a:pt x="35553" y="110810"/>
                      <a:pt x="40886" y="116389"/>
                      <a:pt x="47348" y="120450"/>
                    </a:cubicBezTo>
                    <a:cubicBezTo>
                      <a:pt x="54305" y="124476"/>
                      <a:pt x="62250" y="126560"/>
                      <a:pt x="70302" y="126454"/>
                    </a:cubicBezTo>
                    <a:cubicBezTo>
                      <a:pt x="76517" y="126454"/>
                      <a:pt x="82732" y="125500"/>
                      <a:pt x="88665" y="123628"/>
                    </a:cubicBezTo>
                    <a:cubicBezTo>
                      <a:pt x="94244" y="121686"/>
                      <a:pt x="99577" y="119073"/>
                      <a:pt x="104556" y="115860"/>
                    </a:cubicBezTo>
                    <a:lnTo>
                      <a:pt x="113032" y="131045"/>
                    </a:lnTo>
                    <a:cubicBezTo>
                      <a:pt x="99859" y="140968"/>
                      <a:pt x="83615" y="145982"/>
                      <a:pt x="67124" y="145170"/>
                    </a:cubicBezTo>
                    <a:close/>
                    <a:moveTo>
                      <a:pt x="23688" y="60064"/>
                    </a:moveTo>
                    <a:lnTo>
                      <a:pt x="94315" y="60064"/>
                    </a:lnTo>
                    <a:cubicBezTo>
                      <a:pt x="95127" y="49117"/>
                      <a:pt x="91984" y="38205"/>
                      <a:pt x="85487" y="29341"/>
                    </a:cubicBezTo>
                    <a:cubicBezTo>
                      <a:pt x="79201" y="22420"/>
                      <a:pt x="70125" y="18676"/>
                      <a:pt x="60767" y="19100"/>
                    </a:cubicBezTo>
                    <a:cubicBezTo>
                      <a:pt x="54516" y="18923"/>
                      <a:pt x="48372" y="20654"/>
                      <a:pt x="43110" y="24044"/>
                    </a:cubicBezTo>
                    <a:cubicBezTo>
                      <a:pt x="37460" y="27399"/>
                      <a:pt x="32693" y="32166"/>
                      <a:pt x="29338" y="37816"/>
                    </a:cubicBezTo>
                    <a:cubicBezTo>
                      <a:pt x="25700" y="44667"/>
                      <a:pt x="23758" y="52295"/>
                      <a:pt x="23688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51271B2-D8CF-4B77-9E1D-20FD4D637B10}"/>
                  </a:ext>
                </a:extLst>
              </p:cNvPr>
              <p:cNvSpPr/>
              <p:nvPr/>
            </p:nvSpPr>
            <p:spPr>
              <a:xfrm>
                <a:off x="9165984" y="5116341"/>
                <a:ext cx="109151" cy="144099"/>
              </a:xfrm>
              <a:custGeom>
                <a:avLst/>
                <a:gdLst>
                  <a:gd name="connsiteX0" fmla="*/ 64637 w 109151"/>
                  <a:gd name="connsiteY0" fmla="*/ 144087 h 144100"/>
                  <a:gd name="connsiteX1" fmla="*/ 31442 w 109151"/>
                  <a:gd name="connsiteY1" fmla="*/ 135612 h 144100"/>
                  <a:gd name="connsiteX2" fmla="*/ 8488 w 109151"/>
                  <a:gd name="connsiteY2" fmla="*/ 111245 h 144100"/>
                  <a:gd name="connsiteX3" fmla="*/ 13 w 109151"/>
                  <a:gd name="connsiteY3" fmla="*/ 72400 h 144100"/>
                  <a:gd name="connsiteX4" fmla="*/ 9195 w 109151"/>
                  <a:gd name="connsiteY4" fmla="*/ 33202 h 144100"/>
                  <a:gd name="connsiteX5" fmla="*/ 33561 w 109151"/>
                  <a:gd name="connsiteY5" fmla="*/ 8482 h 144100"/>
                  <a:gd name="connsiteX6" fmla="*/ 66050 w 109151"/>
                  <a:gd name="connsiteY6" fmla="*/ 7 h 144100"/>
                  <a:gd name="connsiteX7" fmla="*/ 89356 w 109151"/>
                  <a:gd name="connsiteY7" fmla="*/ 4951 h 144100"/>
                  <a:gd name="connsiteX8" fmla="*/ 106307 w 109151"/>
                  <a:gd name="connsiteY8" fmla="*/ 16251 h 144100"/>
                  <a:gd name="connsiteX9" fmla="*/ 94654 w 109151"/>
                  <a:gd name="connsiteY9" fmla="*/ 30730 h 144100"/>
                  <a:gd name="connsiteX10" fmla="*/ 82294 w 109151"/>
                  <a:gd name="connsiteY10" fmla="*/ 22608 h 144100"/>
                  <a:gd name="connsiteX11" fmla="*/ 67109 w 109151"/>
                  <a:gd name="connsiteY11" fmla="*/ 19429 h 144100"/>
                  <a:gd name="connsiteX12" fmla="*/ 44861 w 109151"/>
                  <a:gd name="connsiteY12" fmla="*/ 26139 h 144100"/>
                  <a:gd name="connsiteX13" fmla="*/ 29677 w 109151"/>
                  <a:gd name="connsiteY13" fmla="*/ 44502 h 144100"/>
                  <a:gd name="connsiteX14" fmla="*/ 29677 w 109151"/>
                  <a:gd name="connsiteY14" fmla="*/ 99945 h 144100"/>
                  <a:gd name="connsiteX15" fmla="*/ 44861 w 109151"/>
                  <a:gd name="connsiteY15" fmla="*/ 118308 h 144100"/>
                  <a:gd name="connsiteX16" fmla="*/ 66756 w 109151"/>
                  <a:gd name="connsiteY16" fmla="*/ 125017 h 144100"/>
                  <a:gd name="connsiteX17" fmla="*/ 84766 w 109151"/>
                  <a:gd name="connsiteY17" fmla="*/ 121133 h 144100"/>
                  <a:gd name="connsiteX18" fmla="*/ 98891 w 109151"/>
                  <a:gd name="connsiteY18" fmla="*/ 111951 h 144100"/>
                  <a:gd name="connsiteX19" fmla="*/ 109132 w 109151"/>
                  <a:gd name="connsiteY19" fmla="*/ 126783 h 144100"/>
                  <a:gd name="connsiteX20" fmla="*/ 88650 w 109151"/>
                  <a:gd name="connsiteY20" fmla="*/ 139849 h 144100"/>
                  <a:gd name="connsiteX21" fmla="*/ 64637 w 109151"/>
                  <a:gd name="connsiteY21" fmla="*/ 144087 h 14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9151" h="144100">
                    <a:moveTo>
                      <a:pt x="64637" y="144087"/>
                    </a:moveTo>
                    <a:cubicBezTo>
                      <a:pt x="53019" y="144263"/>
                      <a:pt x="41542" y="141332"/>
                      <a:pt x="31442" y="135612"/>
                    </a:cubicBezTo>
                    <a:cubicBezTo>
                      <a:pt x="21660" y="129785"/>
                      <a:pt x="13714" y="121345"/>
                      <a:pt x="8488" y="111245"/>
                    </a:cubicBezTo>
                    <a:cubicBezTo>
                      <a:pt x="2555" y="99168"/>
                      <a:pt x="-340" y="85854"/>
                      <a:pt x="13" y="72400"/>
                    </a:cubicBezTo>
                    <a:cubicBezTo>
                      <a:pt x="-376" y="58769"/>
                      <a:pt x="2767" y="45244"/>
                      <a:pt x="9195" y="33202"/>
                    </a:cubicBezTo>
                    <a:cubicBezTo>
                      <a:pt x="14844" y="22855"/>
                      <a:pt x="23285" y="14273"/>
                      <a:pt x="33561" y="8482"/>
                    </a:cubicBezTo>
                    <a:cubicBezTo>
                      <a:pt x="43484" y="2903"/>
                      <a:pt x="54678" y="-29"/>
                      <a:pt x="66050" y="7"/>
                    </a:cubicBezTo>
                    <a:cubicBezTo>
                      <a:pt x="74101" y="-170"/>
                      <a:pt x="82082" y="1490"/>
                      <a:pt x="89356" y="4951"/>
                    </a:cubicBezTo>
                    <a:cubicBezTo>
                      <a:pt x="95677" y="7564"/>
                      <a:pt x="101434" y="11413"/>
                      <a:pt x="106307" y="16251"/>
                    </a:cubicBezTo>
                    <a:lnTo>
                      <a:pt x="94654" y="30730"/>
                    </a:lnTo>
                    <a:cubicBezTo>
                      <a:pt x="91158" y="27163"/>
                      <a:pt x="86955" y="24409"/>
                      <a:pt x="82294" y="22608"/>
                    </a:cubicBezTo>
                    <a:cubicBezTo>
                      <a:pt x="77526" y="20418"/>
                      <a:pt x="72335" y="19359"/>
                      <a:pt x="67109" y="19429"/>
                    </a:cubicBezTo>
                    <a:cubicBezTo>
                      <a:pt x="59163" y="19288"/>
                      <a:pt x="51394" y="21619"/>
                      <a:pt x="44861" y="26139"/>
                    </a:cubicBezTo>
                    <a:cubicBezTo>
                      <a:pt x="38293" y="30836"/>
                      <a:pt x="33031" y="37157"/>
                      <a:pt x="29677" y="44502"/>
                    </a:cubicBezTo>
                    <a:cubicBezTo>
                      <a:pt x="22402" y="62265"/>
                      <a:pt x="22402" y="82182"/>
                      <a:pt x="29677" y="99945"/>
                    </a:cubicBezTo>
                    <a:cubicBezTo>
                      <a:pt x="32925" y="107360"/>
                      <a:pt x="38187" y="113717"/>
                      <a:pt x="44861" y="118308"/>
                    </a:cubicBezTo>
                    <a:cubicBezTo>
                      <a:pt x="51218" y="122899"/>
                      <a:pt x="58916" y="125265"/>
                      <a:pt x="66756" y="125017"/>
                    </a:cubicBezTo>
                    <a:cubicBezTo>
                      <a:pt x="72971" y="125088"/>
                      <a:pt x="79116" y="123746"/>
                      <a:pt x="84766" y="121133"/>
                    </a:cubicBezTo>
                    <a:cubicBezTo>
                      <a:pt x="89886" y="118802"/>
                      <a:pt x="94654" y="115694"/>
                      <a:pt x="98891" y="111951"/>
                    </a:cubicBezTo>
                    <a:lnTo>
                      <a:pt x="109132" y="126783"/>
                    </a:lnTo>
                    <a:cubicBezTo>
                      <a:pt x="103094" y="132292"/>
                      <a:pt x="96172" y="136706"/>
                      <a:pt x="88650" y="139849"/>
                    </a:cubicBezTo>
                    <a:cubicBezTo>
                      <a:pt x="80952" y="142709"/>
                      <a:pt x="72830" y="144122"/>
                      <a:pt x="64637" y="1440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40FBB85-D8D7-4146-8356-00FAAEE1ACD7}"/>
                  </a:ext>
                </a:extLst>
              </p:cNvPr>
              <p:cNvSpPr/>
              <p:nvPr/>
            </p:nvSpPr>
            <p:spPr>
              <a:xfrm>
                <a:off x="9285729" y="5080687"/>
                <a:ext cx="85459" cy="180143"/>
              </a:xfrm>
              <a:custGeom>
                <a:avLst/>
                <a:gdLst>
                  <a:gd name="connsiteX0" fmla="*/ 59661 w 85459"/>
                  <a:gd name="connsiteY0" fmla="*/ 179741 h 180143"/>
                  <a:gd name="connsiteX1" fmla="*/ 29291 w 85459"/>
                  <a:gd name="connsiteY1" fmla="*/ 167028 h 180143"/>
                  <a:gd name="connsiteX2" fmla="*/ 20463 w 85459"/>
                  <a:gd name="connsiteY2" fmla="*/ 133833 h 180143"/>
                  <a:gd name="connsiteX3" fmla="*/ 20463 w 85459"/>
                  <a:gd name="connsiteY3" fmla="*/ 58261 h 180143"/>
                  <a:gd name="connsiteX4" fmla="*/ -19 w 85459"/>
                  <a:gd name="connsiteY4" fmla="*/ 58261 h 180143"/>
                  <a:gd name="connsiteX5" fmla="*/ -19 w 85459"/>
                  <a:gd name="connsiteY5" fmla="*/ 40605 h 180143"/>
                  <a:gd name="connsiteX6" fmla="*/ 21522 w 85459"/>
                  <a:gd name="connsiteY6" fmla="*/ 40605 h 180143"/>
                  <a:gd name="connsiteX7" fmla="*/ 24347 w 85459"/>
                  <a:gd name="connsiteY7" fmla="*/ -6 h 180143"/>
                  <a:gd name="connsiteX8" fmla="*/ 43770 w 85459"/>
                  <a:gd name="connsiteY8" fmla="*/ -6 h 180143"/>
                  <a:gd name="connsiteX9" fmla="*/ 43770 w 85459"/>
                  <a:gd name="connsiteY9" fmla="*/ 40605 h 180143"/>
                  <a:gd name="connsiteX10" fmla="*/ 81202 w 85459"/>
                  <a:gd name="connsiteY10" fmla="*/ 40605 h 180143"/>
                  <a:gd name="connsiteX11" fmla="*/ 81202 w 85459"/>
                  <a:gd name="connsiteY11" fmla="*/ 59674 h 180143"/>
                  <a:gd name="connsiteX12" fmla="*/ 43770 w 85459"/>
                  <a:gd name="connsiteY12" fmla="*/ 59674 h 180143"/>
                  <a:gd name="connsiteX13" fmla="*/ 43770 w 85459"/>
                  <a:gd name="connsiteY13" fmla="*/ 135599 h 180143"/>
                  <a:gd name="connsiteX14" fmla="*/ 48714 w 85459"/>
                  <a:gd name="connsiteY14" fmla="*/ 155374 h 180143"/>
                  <a:gd name="connsiteX15" fmla="*/ 64958 w 85459"/>
                  <a:gd name="connsiteY15" fmla="*/ 162437 h 180143"/>
                  <a:gd name="connsiteX16" fmla="*/ 80496 w 85459"/>
                  <a:gd name="connsiteY16" fmla="*/ 158552 h 180143"/>
                  <a:gd name="connsiteX17" fmla="*/ 85440 w 85459"/>
                  <a:gd name="connsiteY17" fmla="*/ 175503 h 180143"/>
                  <a:gd name="connsiteX18" fmla="*/ 73080 w 85459"/>
                  <a:gd name="connsiteY18" fmla="*/ 179741 h 180143"/>
                  <a:gd name="connsiteX19" fmla="*/ 59661 w 85459"/>
                  <a:gd name="connsiteY19" fmla="*/ 179741 h 180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5459" h="180143">
                    <a:moveTo>
                      <a:pt x="59661" y="179741"/>
                    </a:moveTo>
                    <a:cubicBezTo>
                      <a:pt x="48078" y="180765"/>
                      <a:pt x="36707" y="175998"/>
                      <a:pt x="29291" y="167028"/>
                    </a:cubicBezTo>
                    <a:cubicBezTo>
                      <a:pt x="22935" y="157175"/>
                      <a:pt x="19827" y="145557"/>
                      <a:pt x="20463" y="133833"/>
                    </a:cubicBezTo>
                    <a:lnTo>
                      <a:pt x="20463" y="58261"/>
                    </a:lnTo>
                    <a:lnTo>
                      <a:pt x="-19" y="58261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452" y="142520"/>
                      <a:pt x="45147" y="149406"/>
                      <a:pt x="48714" y="155374"/>
                    </a:cubicBezTo>
                    <a:cubicBezTo>
                      <a:pt x="52528" y="160424"/>
                      <a:pt x="58672" y="163108"/>
                      <a:pt x="64958" y="162437"/>
                    </a:cubicBezTo>
                    <a:cubicBezTo>
                      <a:pt x="70361" y="162261"/>
                      <a:pt x="75658" y="160954"/>
                      <a:pt x="80496" y="158552"/>
                    </a:cubicBezTo>
                    <a:lnTo>
                      <a:pt x="85440" y="175503"/>
                    </a:lnTo>
                    <a:cubicBezTo>
                      <a:pt x="81485" y="177339"/>
                      <a:pt x="77318" y="178752"/>
                      <a:pt x="73080" y="179741"/>
                    </a:cubicBezTo>
                    <a:cubicBezTo>
                      <a:pt x="68630" y="180270"/>
                      <a:pt x="64111" y="180270"/>
                      <a:pt x="59661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4199E93-B9B9-4FA2-AFEF-EDE252E5A57B}"/>
                  </a:ext>
                </a:extLst>
              </p:cNvPr>
              <p:cNvSpPr/>
              <p:nvPr/>
            </p:nvSpPr>
            <p:spPr>
              <a:xfrm>
                <a:off x="9394143" y="5061240"/>
                <a:ext cx="31150" cy="196009"/>
              </a:xfrm>
              <a:custGeom>
                <a:avLst/>
                <a:gdLst>
                  <a:gd name="connsiteX0" fmla="*/ 15519 w 31150"/>
                  <a:gd name="connsiteY0" fmla="*/ 30383 h 196010"/>
                  <a:gd name="connsiteX1" fmla="*/ 4218 w 31150"/>
                  <a:gd name="connsiteY1" fmla="*/ 26145 h 196010"/>
                  <a:gd name="connsiteX2" fmla="*/ 4218 w 31150"/>
                  <a:gd name="connsiteY2" fmla="*/ 4251 h 196010"/>
                  <a:gd name="connsiteX3" fmla="*/ 15519 w 31150"/>
                  <a:gd name="connsiteY3" fmla="*/ 13 h 196010"/>
                  <a:gd name="connsiteX4" fmla="*/ 26466 w 31150"/>
                  <a:gd name="connsiteY4" fmla="*/ 4251 h 196010"/>
                  <a:gd name="connsiteX5" fmla="*/ 26890 w 31150"/>
                  <a:gd name="connsiteY5" fmla="*/ 25721 h 196010"/>
                  <a:gd name="connsiteX6" fmla="*/ 26466 w 31150"/>
                  <a:gd name="connsiteY6" fmla="*/ 26145 h 196010"/>
                  <a:gd name="connsiteX7" fmla="*/ 15519 w 31150"/>
                  <a:gd name="connsiteY7" fmla="*/ 30383 h 196010"/>
                  <a:gd name="connsiteX8" fmla="*/ 3512 w 31150"/>
                  <a:gd name="connsiteY8" fmla="*/ 196004 h 196010"/>
                  <a:gd name="connsiteX9" fmla="*/ 3512 w 31150"/>
                  <a:gd name="connsiteY9" fmla="*/ 58634 h 196010"/>
                  <a:gd name="connsiteX10" fmla="*/ 26819 w 31150"/>
                  <a:gd name="connsiteY10" fmla="*/ 58634 h 196010"/>
                  <a:gd name="connsiteX11" fmla="*/ 26819 w 31150"/>
                  <a:gd name="connsiteY11" fmla="*/ 196004 h 19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50" h="196010">
                    <a:moveTo>
                      <a:pt x="15519" y="30383"/>
                    </a:moveTo>
                    <a:cubicBezTo>
                      <a:pt x="11351" y="30559"/>
                      <a:pt x="7255" y="29006"/>
                      <a:pt x="4218" y="26145"/>
                    </a:cubicBezTo>
                    <a:cubicBezTo>
                      <a:pt x="-1432" y="19930"/>
                      <a:pt x="-1432" y="10466"/>
                      <a:pt x="4218" y="4251"/>
                    </a:cubicBezTo>
                    <a:cubicBezTo>
                      <a:pt x="7255" y="1390"/>
                      <a:pt x="11351" y="-163"/>
                      <a:pt x="15519" y="13"/>
                    </a:cubicBezTo>
                    <a:cubicBezTo>
                      <a:pt x="19615" y="-199"/>
                      <a:pt x="23570" y="1355"/>
                      <a:pt x="26466" y="4251"/>
                    </a:cubicBezTo>
                    <a:cubicBezTo>
                      <a:pt x="32505" y="10078"/>
                      <a:pt x="32717" y="19683"/>
                      <a:pt x="26890" y="25721"/>
                    </a:cubicBezTo>
                    <a:cubicBezTo>
                      <a:pt x="26748" y="25863"/>
                      <a:pt x="26607" y="26004"/>
                      <a:pt x="26466" y="26145"/>
                    </a:cubicBezTo>
                    <a:cubicBezTo>
                      <a:pt x="23570" y="29041"/>
                      <a:pt x="19615" y="30595"/>
                      <a:pt x="15519" y="30383"/>
                    </a:cubicBezTo>
                    <a:close/>
                    <a:moveTo>
                      <a:pt x="3512" y="196004"/>
                    </a:moveTo>
                    <a:lnTo>
                      <a:pt x="3512" y="58634"/>
                    </a:lnTo>
                    <a:lnTo>
                      <a:pt x="26819" y="58634"/>
                    </a:lnTo>
                    <a:lnTo>
                      <a:pt x="26819" y="19600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562BA1A-0E8A-4EC0-8BE3-BD48A86C3475}"/>
                  </a:ext>
                </a:extLst>
              </p:cNvPr>
              <p:cNvSpPr/>
              <p:nvPr/>
            </p:nvSpPr>
            <p:spPr>
              <a:xfrm>
                <a:off x="9447468" y="5119881"/>
                <a:ext cx="123245" cy="137369"/>
              </a:xfrm>
              <a:custGeom>
                <a:avLst/>
                <a:gdLst>
                  <a:gd name="connsiteX0" fmla="*/ 49420 w 123245"/>
                  <a:gd name="connsiteY0" fmla="*/ 137364 h 137370"/>
                  <a:gd name="connsiteX1" fmla="*/ -19 w 123245"/>
                  <a:gd name="connsiteY1" fmla="*/ -6 h 137370"/>
                  <a:gd name="connsiteX2" fmla="*/ 23288 w 123245"/>
                  <a:gd name="connsiteY2" fmla="*/ -6 h 137370"/>
                  <a:gd name="connsiteX3" fmla="*/ 49067 w 123245"/>
                  <a:gd name="connsiteY3" fmla="*/ 78037 h 137370"/>
                  <a:gd name="connsiteX4" fmla="*/ 55776 w 123245"/>
                  <a:gd name="connsiteY4" fmla="*/ 98166 h 137370"/>
                  <a:gd name="connsiteX5" fmla="*/ 62133 w 123245"/>
                  <a:gd name="connsiteY5" fmla="*/ 118295 h 137370"/>
                  <a:gd name="connsiteX6" fmla="*/ 62133 w 123245"/>
                  <a:gd name="connsiteY6" fmla="*/ 118295 h 137370"/>
                  <a:gd name="connsiteX7" fmla="*/ 68136 w 123245"/>
                  <a:gd name="connsiteY7" fmla="*/ 98166 h 137370"/>
                  <a:gd name="connsiteX8" fmla="*/ 74492 w 123245"/>
                  <a:gd name="connsiteY8" fmla="*/ 78037 h 137370"/>
                  <a:gd name="connsiteX9" fmla="*/ 100625 w 123245"/>
                  <a:gd name="connsiteY9" fmla="*/ -6 h 137370"/>
                  <a:gd name="connsiteX10" fmla="*/ 123226 w 123245"/>
                  <a:gd name="connsiteY10" fmla="*/ -6 h 137370"/>
                  <a:gd name="connsiteX11" fmla="*/ 74846 w 123245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245" h="137370">
                    <a:moveTo>
                      <a:pt x="49420" y="137364"/>
                    </a:moveTo>
                    <a:lnTo>
                      <a:pt x="-19" y="-6"/>
                    </a:lnTo>
                    <a:lnTo>
                      <a:pt x="23288" y="-6"/>
                    </a:lnTo>
                    <a:lnTo>
                      <a:pt x="49067" y="78037"/>
                    </a:lnTo>
                    <a:lnTo>
                      <a:pt x="55776" y="98166"/>
                    </a:lnTo>
                    <a:lnTo>
                      <a:pt x="62133" y="118295"/>
                    </a:lnTo>
                    <a:lnTo>
                      <a:pt x="62133" y="118295"/>
                    </a:lnTo>
                    <a:cubicBezTo>
                      <a:pt x="62133" y="111585"/>
                      <a:pt x="66018" y="104876"/>
                      <a:pt x="68136" y="98166"/>
                    </a:cubicBezTo>
                    <a:cubicBezTo>
                      <a:pt x="70255" y="91456"/>
                      <a:pt x="72727" y="84394"/>
                      <a:pt x="74492" y="78037"/>
                    </a:cubicBezTo>
                    <a:lnTo>
                      <a:pt x="100625" y="-6"/>
                    </a:lnTo>
                    <a:lnTo>
                      <a:pt x="123226" y="-6"/>
                    </a:lnTo>
                    <a:lnTo>
                      <a:pt x="74846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DFF191F-6B76-48CB-92E4-7A9DD0B472AA}"/>
                  </a:ext>
                </a:extLst>
              </p:cNvPr>
              <p:cNvSpPr/>
              <p:nvPr/>
            </p:nvSpPr>
            <p:spPr>
              <a:xfrm>
                <a:off x="9587604" y="5116305"/>
                <a:ext cx="117374" cy="145267"/>
              </a:xfrm>
              <a:custGeom>
                <a:avLst/>
                <a:gdLst>
                  <a:gd name="connsiteX0" fmla="*/ 65723 w 117374"/>
                  <a:gd name="connsiteY0" fmla="*/ 144117 h 145267"/>
                  <a:gd name="connsiteX1" fmla="*/ 32528 w 117374"/>
                  <a:gd name="connsiteY1" fmla="*/ 135642 h 145267"/>
                  <a:gd name="connsiteX2" fmla="*/ 8868 w 117374"/>
                  <a:gd name="connsiteY2" fmla="*/ 110922 h 145267"/>
                  <a:gd name="connsiteX3" fmla="*/ 39 w 117374"/>
                  <a:gd name="connsiteY3" fmla="*/ 72077 h 145267"/>
                  <a:gd name="connsiteX4" fmla="*/ 8868 w 117374"/>
                  <a:gd name="connsiteY4" fmla="*/ 33586 h 145267"/>
                  <a:gd name="connsiteX5" fmla="*/ 32175 w 117374"/>
                  <a:gd name="connsiteY5" fmla="*/ 8513 h 145267"/>
                  <a:gd name="connsiteX6" fmla="*/ 61838 w 117374"/>
                  <a:gd name="connsiteY6" fmla="*/ 37 h 145267"/>
                  <a:gd name="connsiteX7" fmla="*/ 91855 w 117374"/>
                  <a:gd name="connsiteY7" fmla="*/ 7807 h 145267"/>
                  <a:gd name="connsiteX8" fmla="*/ 110571 w 117374"/>
                  <a:gd name="connsiteY8" fmla="*/ 30407 h 145267"/>
                  <a:gd name="connsiteX9" fmla="*/ 117281 w 117374"/>
                  <a:gd name="connsiteY9" fmla="*/ 65721 h 145267"/>
                  <a:gd name="connsiteX10" fmla="*/ 117281 w 117374"/>
                  <a:gd name="connsiteY10" fmla="*/ 72784 h 145267"/>
                  <a:gd name="connsiteX11" fmla="*/ 117281 w 117374"/>
                  <a:gd name="connsiteY11" fmla="*/ 79493 h 145267"/>
                  <a:gd name="connsiteX12" fmla="*/ 24406 w 117374"/>
                  <a:gd name="connsiteY12" fmla="*/ 79493 h 145267"/>
                  <a:gd name="connsiteX13" fmla="*/ 31115 w 117374"/>
                  <a:gd name="connsiteY13" fmla="*/ 104213 h 145267"/>
                  <a:gd name="connsiteX14" fmla="*/ 47006 w 117374"/>
                  <a:gd name="connsiteY14" fmla="*/ 120457 h 145267"/>
                  <a:gd name="connsiteX15" fmla="*/ 69607 w 117374"/>
                  <a:gd name="connsiteY15" fmla="*/ 126461 h 145267"/>
                  <a:gd name="connsiteX16" fmla="*/ 87970 w 117374"/>
                  <a:gd name="connsiteY16" fmla="*/ 123635 h 145267"/>
                  <a:gd name="connsiteX17" fmla="*/ 103861 w 117374"/>
                  <a:gd name="connsiteY17" fmla="*/ 115867 h 145267"/>
                  <a:gd name="connsiteX18" fmla="*/ 112337 w 117374"/>
                  <a:gd name="connsiteY18" fmla="*/ 131052 h 145267"/>
                  <a:gd name="connsiteX19" fmla="*/ 66429 w 117374"/>
                  <a:gd name="connsiteY19" fmla="*/ 145177 h 145267"/>
                  <a:gd name="connsiteX20" fmla="*/ 24406 w 117374"/>
                  <a:gd name="connsiteY20" fmla="*/ 60071 h 145267"/>
                  <a:gd name="connsiteX21" fmla="*/ 95033 w 117374"/>
                  <a:gd name="connsiteY21" fmla="*/ 60071 h 145267"/>
                  <a:gd name="connsiteX22" fmla="*/ 86205 w 117374"/>
                  <a:gd name="connsiteY22" fmla="*/ 29348 h 145267"/>
                  <a:gd name="connsiteX23" fmla="*/ 61838 w 117374"/>
                  <a:gd name="connsiteY23" fmla="*/ 19107 h 145267"/>
                  <a:gd name="connsiteX24" fmla="*/ 43828 w 117374"/>
                  <a:gd name="connsiteY24" fmla="*/ 24051 h 145267"/>
                  <a:gd name="connsiteX25" fmla="*/ 30056 w 117374"/>
                  <a:gd name="connsiteY25" fmla="*/ 37823 h 145267"/>
                  <a:gd name="connsiteX26" fmla="*/ 24406 w 117374"/>
                  <a:gd name="connsiteY26" fmla="*/ 60071 h 14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74" h="145267">
                    <a:moveTo>
                      <a:pt x="65723" y="144117"/>
                    </a:moveTo>
                    <a:cubicBezTo>
                      <a:pt x="54105" y="144294"/>
                      <a:pt x="42628" y="141363"/>
                      <a:pt x="32528" y="135642"/>
                    </a:cubicBezTo>
                    <a:cubicBezTo>
                      <a:pt x="22393" y="129921"/>
                      <a:pt x="14165" y="121305"/>
                      <a:pt x="8868" y="110922"/>
                    </a:cubicBezTo>
                    <a:cubicBezTo>
                      <a:pt x="2582" y="98987"/>
                      <a:pt x="-491" y="85567"/>
                      <a:pt x="39" y="72077"/>
                    </a:cubicBezTo>
                    <a:cubicBezTo>
                      <a:pt x="-349" y="58694"/>
                      <a:pt x="2688" y="45451"/>
                      <a:pt x="8868" y="33586"/>
                    </a:cubicBezTo>
                    <a:cubicBezTo>
                      <a:pt x="14341" y="23345"/>
                      <a:pt x="22357" y="14693"/>
                      <a:pt x="32175" y="8513"/>
                    </a:cubicBezTo>
                    <a:cubicBezTo>
                      <a:pt x="41109" y="3039"/>
                      <a:pt x="51350" y="108"/>
                      <a:pt x="61838" y="37"/>
                    </a:cubicBezTo>
                    <a:cubicBezTo>
                      <a:pt x="72397" y="-386"/>
                      <a:pt x="82850" y="2298"/>
                      <a:pt x="91855" y="7807"/>
                    </a:cubicBezTo>
                    <a:cubicBezTo>
                      <a:pt x="100224" y="13280"/>
                      <a:pt x="106757" y="21155"/>
                      <a:pt x="110571" y="30407"/>
                    </a:cubicBezTo>
                    <a:cubicBezTo>
                      <a:pt x="115515" y="41496"/>
                      <a:pt x="117811" y="53573"/>
                      <a:pt x="117281" y="65721"/>
                    </a:cubicBezTo>
                    <a:cubicBezTo>
                      <a:pt x="117281" y="68193"/>
                      <a:pt x="117281" y="70665"/>
                      <a:pt x="117281" y="72784"/>
                    </a:cubicBezTo>
                    <a:lnTo>
                      <a:pt x="117281" y="79493"/>
                    </a:lnTo>
                    <a:lnTo>
                      <a:pt x="24406" y="79493"/>
                    </a:lnTo>
                    <a:cubicBezTo>
                      <a:pt x="25006" y="88110"/>
                      <a:pt x="27266" y="96479"/>
                      <a:pt x="31115" y="104213"/>
                    </a:cubicBezTo>
                    <a:cubicBezTo>
                      <a:pt x="34894" y="110922"/>
                      <a:pt x="40367" y="116537"/>
                      <a:pt x="47006" y="120457"/>
                    </a:cubicBezTo>
                    <a:cubicBezTo>
                      <a:pt x="53822" y="124554"/>
                      <a:pt x="61661" y="126602"/>
                      <a:pt x="69607" y="126461"/>
                    </a:cubicBezTo>
                    <a:cubicBezTo>
                      <a:pt x="75822" y="126461"/>
                      <a:pt x="82038" y="125507"/>
                      <a:pt x="87970" y="123635"/>
                    </a:cubicBezTo>
                    <a:cubicBezTo>
                      <a:pt x="93550" y="121693"/>
                      <a:pt x="98882" y="119080"/>
                      <a:pt x="103861" y="115867"/>
                    </a:cubicBezTo>
                    <a:lnTo>
                      <a:pt x="112337" y="131052"/>
                    </a:lnTo>
                    <a:cubicBezTo>
                      <a:pt x="99165" y="140975"/>
                      <a:pt x="82920" y="145989"/>
                      <a:pt x="66429" y="145177"/>
                    </a:cubicBezTo>
                    <a:close/>
                    <a:moveTo>
                      <a:pt x="24406" y="60071"/>
                    </a:moveTo>
                    <a:lnTo>
                      <a:pt x="95033" y="60071"/>
                    </a:lnTo>
                    <a:cubicBezTo>
                      <a:pt x="95845" y="49123"/>
                      <a:pt x="92703" y="38212"/>
                      <a:pt x="86205" y="29348"/>
                    </a:cubicBezTo>
                    <a:cubicBezTo>
                      <a:pt x="80025" y="22426"/>
                      <a:pt x="71091" y="18683"/>
                      <a:pt x="61838" y="19107"/>
                    </a:cubicBezTo>
                    <a:cubicBezTo>
                      <a:pt x="55482" y="18930"/>
                      <a:pt x="49196" y="20661"/>
                      <a:pt x="43828" y="24051"/>
                    </a:cubicBezTo>
                    <a:cubicBezTo>
                      <a:pt x="38249" y="27512"/>
                      <a:pt x="33516" y="32244"/>
                      <a:pt x="30056" y="37823"/>
                    </a:cubicBezTo>
                    <a:cubicBezTo>
                      <a:pt x="26595" y="44745"/>
                      <a:pt x="24653" y="52337"/>
                      <a:pt x="24406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4962E96-CF2C-4BF5-A4D6-D1CFE5688733}"/>
                  </a:ext>
                </a:extLst>
              </p:cNvPr>
              <p:cNvSpPr/>
              <p:nvPr/>
            </p:nvSpPr>
            <p:spPr>
              <a:xfrm>
                <a:off x="8110501" y="5455304"/>
                <a:ext cx="127103" cy="144135"/>
              </a:xfrm>
              <a:custGeom>
                <a:avLst/>
                <a:gdLst>
                  <a:gd name="connsiteX0" fmla="*/ 63528 w 127102"/>
                  <a:gd name="connsiteY0" fmla="*/ 144128 h 144135"/>
                  <a:gd name="connsiteX1" fmla="*/ 32451 w 127102"/>
                  <a:gd name="connsiteY1" fmla="*/ 135653 h 144135"/>
                  <a:gd name="connsiteX2" fmla="*/ 9145 w 127102"/>
                  <a:gd name="connsiteY2" fmla="*/ 111286 h 144135"/>
                  <a:gd name="connsiteX3" fmla="*/ 9145 w 127102"/>
                  <a:gd name="connsiteY3" fmla="*/ 33243 h 144135"/>
                  <a:gd name="connsiteX4" fmla="*/ 91955 w 127102"/>
                  <a:gd name="connsiteY4" fmla="*/ 6864 h 144135"/>
                  <a:gd name="connsiteX5" fmla="*/ 94957 w 127102"/>
                  <a:gd name="connsiteY5" fmla="*/ 8524 h 144135"/>
                  <a:gd name="connsiteX6" fmla="*/ 118264 w 127102"/>
                  <a:gd name="connsiteY6" fmla="*/ 33243 h 144135"/>
                  <a:gd name="connsiteX7" fmla="*/ 118264 w 127102"/>
                  <a:gd name="connsiteY7" fmla="*/ 111286 h 144135"/>
                  <a:gd name="connsiteX8" fmla="*/ 94957 w 127102"/>
                  <a:gd name="connsiteY8" fmla="*/ 135653 h 144135"/>
                  <a:gd name="connsiteX9" fmla="*/ 63528 w 127102"/>
                  <a:gd name="connsiteY9" fmla="*/ 144128 h 144135"/>
                  <a:gd name="connsiteX10" fmla="*/ 63528 w 127102"/>
                  <a:gd name="connsiteY10" fmla="*/ 125059 h 144135"/>
                  <a:gd name="connsiteX11" fmla="*/ 84716 w 127102"/>
                  <a:gd name="connsiteY11" fmla="*/ 118349 h 144135"/>
                  <a:gd name="connsiteX12" fmla="*/ 98488 w 127102"/>
                  <a:gd name="connsiteY12" fmla="*/ 99986 h 144135"/>
                  <a:gd name="connsiteX13" fmla="*/ 98488 w 127102"/>
                  <a:gd name="connsiteY13" fmla="*/ 44543 h 144135"/>
                  <a:gd name="connsiteX14" fmla="*/ 84716 w 127102"/>
                  <a:gd name="connsiteY14" fmla="*/ 25827 h 144135"/>
                  <a:gd name="connsiteX15" fmla="*/ 63528 w 127102"/>
                  <a:gd name="connsiteY15" fmla="*/ 19471 h 144135"/>
                  <a:gd name="connsiteX16" fmla="*/ 43046 w 127102"/>
                  <a:gd name="connsiteY16" fmla="*/ 25827 h 144135"/>
                  <a:gd name="connsiteX17" fmla="*/ 28920 w 127102"/>
                  <a:gd name="connsiteY17" fmla="*/ 44543 h 144135"/>
                  <a:gd name="connsiteX18" fmla="*/ 28920 w 127102"/>
                  <a:gd name="connsiteY18" fmla="*/ 99986 h 144135"/>
                  <a:gd name="connsiteX19" fmla="*/ 43046 w 127102"/>
                  <a:gd name="connsiteY19" fmla="*/ 118349 h 144135"/>
                  <a:gd name="connsiteX20" fmla="*/ 63528 w 127102"/>
                  <a:gd name="connsiteY20" fmla="*/ 125059 h 14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135">
                    <a:moveTo>
                      <a:pt x="63528" y="144128"/>
                    </a:moveTo>
                    <a:cubicBezTo>
                      <a:pt x="52580" y="144163"/>
                      <a:pt x="41845" y="141233"/>
                      <a:pt x="32451" y="135653"/>
                    </a:cubicBezTo>
                    <a:cubicBezTo>
                      <a:pt x="22493" y="129932"/>
                      <a:pt x="14406" y="121492"/>
                      <a:pt x="9145" y="111286"/>
                    </a:cubicBezTo>
                    <a:cubicBezTo>
                      <a:pt x="-3074" y="86708"/>
                      <a:pt x="-3074" y="57821"/>
                      <a:pt x="9145" y="33243"/>
                    </a:cubicBezTo>
                    <a:cubicBezTo>
                      <a:pt x="24718" y="3085"/>
                      <a:pt x="61797" y="-8709"/>
                      <a:pt x="91955" y="6864"/>
                    </a:cubicBezTo>
                    <a:cubicBezTo>
                      <a:pt x="92944" y="7394"/>
                      <a:pt x="93968" y="7923"/>
                      <a:pt x="94957" y="8524"/>
                    </a:cubicBezTo>
                    <a:cubicBezTo>
                      <a:pt x="104774" y="14562"/>
                      <a:pt x="112790" y="23108"/>
                      <a:pt x="118264" y="33243"/>
                    </a:cubicBezTo>
                    <a:cubicBezTo>
                      <a:pt x="130023" y="57928"/>
                      <a:pt x="130023" y="86602"/>
                      <a:pt x="118264" y="111286"/>
                    </a:cubicBezTo>
                    <a:cubicBezTo>
                      <a:pt x="112790" y="121315"/>
                      <a:pt x="104739" y="129720"/>
                      <a:pt x="94957" y="135653"/>
                    </a:cubicBezTo>
                    <a:cubicBezTo>
                      <a:pt x="85457" y="141268"/>
                      <a:pt x="74581" y="144199"/>
                      <a:pt x="63528" y="144128"/>
                    </a:cubicBezTo>
                    <a:close/>
                    <a:moveTo>
                      <a:pt x="63528" y="125059"/>
                    </a:moveTo>
                    <a:cubicBezTo>
                      <a:pt x="71120" y="125165"/>
                      <a:pt x="78571" y="122799"/>
                      <a:pt x="84716" y="118349"/>
                    </a:cubicBezTo>
                    <a:cubicBezTo>
                      <a:pt x="90967" y="113652"/>
                      <a:pt x="95734" y="107296"/>
                      <a:pt x="98488" y="99986"/>
                    </a:cubicBezTo>
                    <a:cubicBezTo>
                      <a:pt x="104597" y="82011"/>
                      <a:pt x="104597" y="62518"/>
                      <a:pt x="98488" y="44543"/>
                    </a:cubicBezTo>
                    <a:cubicBezTo>
                      <a:pt x="95663" y="37198"/>
                      <a:pt x="90895" y="30736"/>
                      <a:pt x="84716" y="25827"/>
                    </a:cubicBezTo>
                    <a:cubicBezTo>
                      <a:pt x="78500" y="21484"/>
                      <a:pt x="71085" y="19259"/>
                      <a:pt x="63528" y="19471"/>
                    </a:cubicBezTo>
                    <a:cubicBezTo>
                      <a:pt x="56218" y="19400"/>
                      <a:pt x="49049" y="21625"/>
                      <a:pt x="43046" y="25827"/>
                    </a:cubicBezTo>
                    <a:cubicBezTo>
                      <a:pt x="36865" y="30806"/>
                      <a:pt x="31992" y="37234"/>
                      <a:pt x="28920" y="44543"/>
                    </a:cubicBezTo>
                    <a:cubicBezTo>
                      <a:pt x="22317" y="62448"/>
                      <a:pt x="22317" y="82082"/>
                      <a:pt x="28920" y="99986"/>
                    </a:cubicBezTo>
                    <a:cubicBezTo>
                      <a:pt x="31922" y="107261"/>
                      <a:pt x="36795" y="113582"/>
                      <a:pt x="43046" y="118349"/>
                    </a:cubicBezTo>
                    <a:cubicBezTo>
                      <a:pt x="48873" y="122905"/>
                      <a:pt x="56112" y="125270"/>
                      <a:pt x="63528" y="1250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1C66C8-9BEC-4EEF-892C-8AED4DAC48E3}"/>
                  </a:ext>
                </a:extLst>
              </p:cNvPr>
              <p:cNvSpPr/>
              <p:nvPr/>
            </p:nvSpPr>
            <p:spPr>
              <a:xfrm>
                <a:off x="8272028" y="5458891"/>
                <a:ext cx="109305" cy="140735"/>
              </a:xfrm>
              <a:custGeom>
                <a:avLst/>
                <a:gdLst>
                  <a:gd name="connsiteX0" fmla="*/ 41838 w 109306"/>
                  <a:gd name="connsiteY0" fmla="*/ 140543 h 140736"/>
                  <a:gd name="connsiteX1" fmla="*/ 10055 w 109306"/>
                  <a:gd name="connsiteY1" fmla="*/ 126770 h 140736"/>
                  <a:gd name="connsiteX2" fmla="*/ 168 w 109306"/>
                  <a:gd name="connsiteY2" fmla="*/ 86866 h 140736"/>
                  <a:gd name="connsiteX3" fmla="*/ 168 w 109306"/>
                  <a:gd name="connsiteY3" fmla="*/ -6 h 140736"/>
                  <a:gd name="connsiteX4" fmla="*/ 23475 w 109306"/>
                  <a:gd name="connsiteY4" fmla="*/ -6 h 140736"/>
                  <a:gd name="connsiteX5" fmla="*/ 23475 w 109306"/>
                  <a:gd name="connsiteY5" fmla="*/ 84041 h 140736"/>
                  <a:gd name="connsiteX6" fmla="*/ 29478 w 109306"/>
                  <a:gd name="connsiteY6" fmla="*/ 111585 h 140736"/>
                  <a:gd name="connsiteX7" fmla="*/ 48901 w 109306"/>
                  <a:gd name="connsiteY7" fmla="*/ 120414 h 140736"/>
                  <a:gd name="connsiteX8" fmla="*/ 67970 w 109306"/>
                  <a:gd name="connsiteY8" fmla="*/ 114763 h 140736"/>
                  <a:gd name="connsiteX9" fmla="*/ 85980 w 109306"/>
                  <a:gd name="connsiteY9" fmla="*/ 97460 h 140736"/>
                  <a:gd name="connsiteX10" fmla="*/ 85980 w 109306"/>
                  <a:gd name="connsiteY10" fmla="*/ -6 h 140736"/>
                  <a:gd name="connsiteX11" fmla="*/ 109287 w 109306"/>
                  <a:gd name="connsiteY11" fmla="*/ -6 h 140736"/>
                  <a:gd name="connsiteX12" fmla="*/ 109287 w 109306"/>
                  <a:gd name="connsiteY12" fmla="*/ 137364 h 140736"/>
                  <a:gd name="connsiteX13" fmla="*/ 89865 w 109306"/>
                  <a:gd name="connsiteY13" fmla="*/ 137364 h 140736"/>
                  <a:gd name="connsiteX14" fmla="*/ 89865 w 109306"/>
                  <a:gd name="connsiteY14" fmla="*/ 115823 h 140736"/>
                  <a:gd name="connsiteX15" fmla="*/ 89865 w 109306"/>
                  <a:gd name="connsiteY15" fmla="*/ 115823 h 140736"/>
                  <a:gd name="connsiteX16" fmla="*/ 69736 w 109306"/>
                  <a:gd name="connsiteY16" fmla="*/ 133833 h 140736"/>
                  <a:gd name="connsiteX17" fmla="*/ 41838 w 109306"/>
                  <a:gd name="connsiteY17" fmla="*/ 140543 h 14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9306" h="140736">
                    <a:moveTo>
                      <a:pt x="41838" y="140543"/>
                    </a:moveTo>
                    <a:cubicBezTo>
                      <a:pt x="29549" y="141814"/>
                      <a:pt x="17506" y="136588"/>
                      <a:pt x="10055" y="126770"/>
                    </a:cubicBezTo>
                    <a:cubicBezTo>
                      <a:pt x="2569" y="114869"/>
                      <a:pt x="-892" y="100885"/>
                      <a:pt x="168" y="86866"/>
                    </a:cubicBezTo>
                    <a:lnTo>
                      <a:pt x="168" y="-6"/>
                    </a:lnTo>
                    <a:lnTo>
                      <a:pt x="23475" y="-6"/>
                    </a:lnTo>
                    <a:lnTo>
                      <a:pt x="23475" y="84041"/>
                    </a:lnTo>
                    <a:cubicBezTo>
                      <a:pt x="22592" y="93610"/>
                      <a:pt x="24711" y="103251"/>
                      <a:pt x="29478" y="111585"/>
                    </a:cubicBezTo>
                    <a:cubicBezTo>
                      <a:pt x="33928" y="117765"/>
                      <a:pt x="41308" y="121120"/>
                      <a:pt x="48901" y="120414"/>
                    </a:cubicBezTo>
                    <a:cubicBezTo>
                      <a:pt x="55681" y="120379"/>
                      <a:pt x="62284" y="118436"/>
                      <a:pt x="67970" y="114763"/>
                    </a:cubicBezTo>
                    <a:cubicBezTo>
                      <a:pt x="74750" y="109855"/>
                      <a:pt x="80824" y="104028"/>
                      <a:pt x="85980" y="97460"/>
                    </a:cubicBezTo>
                    <a:lnTo>
                      <a:pt x="85980" y="-6"/>
                    </a:lnTo>
                    <a:lnTo>
                      <a:pt x="109287" y="-6"/>
                    </a:lnTo>
                    <a:lnTo>
                      <a:pt x="109287" y="137364"/>
                    </a:lnTo>
                    <a:lnTo>
                      <a:pt x="89865" y="137364"/>
                    </a:lnTo>
                    <a:lnTo>
                      <a:pt x="89865" y="115823"/>
                    </a:lnTo>
                    <a:lnTo>
                      <a:pt x="89865" y="115823"/>
                    </a:lnTo>
                    <a:cubicBezTo>
                      <a:pt x="84214" y="122921"/>
                      <a:pt x="77398" y="128995"/>
                      <a:pt x="69736" y="133833"/>
                    </a:cubicBezTo>
                    <a:cubicBezTo>
                      <a:pt x="61402" y="139024"/>
                      <a:pt x="51620" y="141390"/>
                      <a:pt x="41838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EC683B2-3896-45F8-9B04-E1E5F0A53BC0}"/>
                  </a:ext>
                </a:extLst>
              </p:cNvPr>
              <p:cNvSpPr/>
              <p:nvPr/>
            </p:nvSpPr>
            <p:spPr>
              <a:xfrm>
                <a:off x="8411353" y="5419690"/>
                <a:ext cx="85105" cy="180864"/>
              </a:xfrm>
              <a:custGeom>
                <a:avLst/>
                <a:gdLst>
                  <a:gd name="connsiteX0" fmla="*/ 59307 w 85106"/>
                  <a:gd name="connsiteY0" fmla="*/ 179741 h 180865"/>
                  <a:gd name="connsiteX1" fmla="*/ 28938 w 85106"/>
                  <a:gd name="connsiteY1" fmla="*/ 167028 h 180865"/>
                  <a:gd name="connsiteX2" fmla="*/ 20110 w 85106"/>
                  <a:gd name="connsiteY2" fmla="*/ 133833 h 180865"/>
                  <a:gd name="connsiteX3" fmla="*/ 20110 w 85106"/>
                  <a:gd name="connsiteY3" fmla="*/ 58262 h 180865"/>
                  <a:gd name="connsiteX4" fmla="*/ -19 w 85106"/>
                  <a:gd name="connsiteY4" fmla="*/ 58262 h 180865"/>
                  <a:gd name="connsiteX5" fmla="*/ -19 w 85106"/>
                  <a:gd name="connsiteY5" fmla="*/ 40605 h 180865"/>
                  <a:gd name="connsiteX6" fmla="*/ 21169 w 85106"/>
                  <a:gd name="connsiteY6" fmla="*/ 40605 h 180865"/>
                  <a:gd name="connsiteX7" fmla="*/ 23994 w 85106"/>
                  <a:gd name="connsiteY7" fmla="*/ -6 h 180865"/>
                  <a:gd name="connsiteX8" fmla="*/ 43770 w 85106"/>
                  <a:gd name="connsiteY8" fmla="*/ -6 h 180865"/>
                  <a:gd name="connsiteX9" fmla="*/ 43770 w 85106"/>
                  <a:gd name="connsiteY9" fmla="*/ 40605 h 180865"/>
                  <a:gd name="connsiteX10" fmla="*/ 79083 w 85106"/>
                  <a:gd name="connsiteY10" fmla="*/ 40605 h 180865"/>
                  <a:gd name="connsiteX11" fmla="*/ 79083 w 85106"/>
                  <a:gd name="connsiteY11" fmla="*/ 59674 h 180865"/>
                  <a:gd name="connsiteX12" fmla="*/ 43770 w 85106"/>
                  <a:gd name="connsiteY12" fmla="*/ 59674 h 180865"/>
                  <a:gd name="connsiteX13" fmla="*/ 43770 w 85106"/>
                  <a:gd name="connsiteY13" fmla="*/ 135599 h 180865"/>
                  <a:gd name="connsiteX14" fmla="*/ 48360 w 85106"/>
                  <a:gd name="connsiteY14" fmla="*/ 155374 h 180865"/>
                  <a:gd name="connsiteX15" fmla="*/ 64958 w 85106"/>
                  <a:gd name="connsiteY15" fmla="*/ 162437 h 180865"/>
                  <a:gd name="connsiteX16" fmla="*/ 72727 w 85106"/>
                  <a:gd name="connsiteY16" fmla="*/ 162437 h 180865"/>
                  <a:gd name="connsiteX17" fmla="*/ 80496 w 85106"/>
                  <a:gd name="connsiteY17" fmla="*/ 159612 h 180865"/>
                  <a:gd name="connsiteX18" fmla="*/ 85087 w 85106"/>
                  <a:gd name="connsiteY18" fmla="*/ 176562 h 180865"/>
                  <a:gd name="connsiteX19" fmla="*/ 73080 w 85106"/>
                  <a:gd name="connsiteY19" fmla="*/ 180800 h 180865"/>
                  <a:gd name="connsiteX20" fmla="*/ 59307 w 85106"/>
                  <a:gd name="connsiteY20" fmla="*/ 179741 h 18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106" h="180865">
                    <a:moveTo>
                      <a:pt x="59307" y="179741"/>
                    </a:moveTo>
                    <a:cubicBezTo>
                      <a:pt x="47725" y="180765"/>
                      <a:pt x="36354" y="175998"/>
                      <a:pt x="28938" y="167028"/>
                    </a:cubicBezTo>
                    <a:cubicBezTo>
                      <a:pt x="22581" y="157175"/>
                      <a:pt x="19474" y="145557"/>
                      <a:pt x="20110" y="133833"/>
                    </a:cubicBezTo>
                    <a:lnTo>
                      <a:pt x="20110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169" y="40605"/>
                    </a:lnTo>
                    <a:lnTo>
                      <a:pt x="23994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79083" y="40605"/>
                    </a:lnTo>
                    <a:lnTo>
                      <a:pt x="79083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346" y="142485"/>
                      <a:pt x="44935" y="149371"/>
                      <a:pt x="48360" y="155374"/>
                    </a:cubicBezTo>
                    <a:cubicBezTo>
                      <a:pt x="52315" y="160424"/>
                      <a:pt x="58566" y="163073"/>
                      <a:pt x="64958" y="162437"/>
                    </a:cubicBezTo>
                    <a:lnTo>
                      <a:pt x="72727" y="162437"/>
                    </a:lnTo>
                    <a:cubicBezTo>
                      <a:pt x="75411" y="161801"/>
                      <a:pt x="78024" y="160848"/>
                      <a:pt x="80496" y="159612"/>
                    </a:cubicBezTo>
                    <a:lnTo>
                      <a:pt x="85087" y="176562"/>
                    </a:lnTo>
                    <a:cubicBezTo>
                      <a:pt x="81237" y="178328"/>
                      <a:pt x="77211" y="179741"/>
                      <a:pt x="73080" y="180800"/>
                    </a:cubicBezTo>
                    <a:cubicBezTo>
                      <a:pt x="68454" y="181012"/>
                      <a:pt x="63828" y="180659"/>
                      <a:pt x="59307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293F011-A46B-4B38-8903-18D56FBB4B57}"/>
                  </a:ext>
                </a:extLst>
              </p:cNvPr>
              <p:cNvSpPr/>
              <p:nvPr/>
            </p:nvSpPr>
            <p:spPr>
              <a:xfrm>
                <a:off x="8522949" y="5455333"/>
                <a:ext cx="117289" cy="198847"/>
              </a:xfrm>
              <a:custGeom>
                <a:avLst/>
                <a:gdLst>
                  <a:gd name="connsiteX0" fmla="*/ -19 w 117289"/>
                  <a:gd name="connsiteY0" fmla="*/ 198842 h 198848"/>
                  <a:gd name="connsiteX1" fmla="*/ -19 w 117289"/>
                  <a:gd name="connsiteY1" fmla="*/ 3558 h 198848"/>
                  <a:gd name="connsiteX2" fmla="*/ 19403 w 117289"/>
                  <a:gd name="connsiteY2" fmla="*/ 3558 h 198848"/>
                  <a:gd name="connsiteX3" fmla="*/ 19403 w 117289"/>
                  <a:gd name="connsiteY3" fmla="*/ 19449 h 198848"/>
                  <a:gd name="connsiteX4" fmla="*/ 19403 w 117289"/>
                  <a:gd name="connsiteY4" fmla="*/ 19449 h 198848"/>
                  <a:gd name="connsiteX5" fmla="*/ 39885 w 117289"/>
                  <a:gd name="connsiteY5" fmla="*/ 5677 h 198848"/>
                  <a:gd name="connsiteX6" fmla="*/ 63192 w 117289"/>
                  <a:gd name="connsiteY6" fmla="*/ 27 h 198848"/>
                  <a:gd name="connsiteX7" fmla="*/ 92855 w 117289"/>
                  <a:gd name="connsiteY7" fmla="*/ 8855 h 198848"/>
                  <a:gd name="connsiteX8" fmla="*/ 111218 w 117289"/>
                  <a:gd name="connsiteY8" fmla="*/ 33221 h 198848"/>
                  <a:gd name="connsiteX9" fmla="*/ 117222 w 117289"/>
                  <a:gd name="connsiteY9" fmla="*/ 68535 h 198848"/>
                  <a:gd name="connsiteX10" fmla="*/ 109100 w 117289"/>
                  <a:gd name="connsiteY10" fmla="*/ 108086 h 198848"/>
                  <a:gd name="connsiteX11" fmla="*/ 87205 w 117289"/>
                  <a:gd name="connsiteY11" fmla="*/ 133512 h 198848"/>
                  <a:gd name="connsiteX12" fmla="*/ 57895 w 117289"/>
                  <a:gd name="connsiteY12" fmla="*/ 142341 h 198848"/>
                  <a:gd name="connsiteX13" fmla="*/ 39179 w 117289"/>
                  <a:gd name="connsiteY13" fmla="*/ 138103 h 198848"/>
                  <a:gd name="connsiteX14" fmla="*/ 19756 w 117289"/>
                  <a:gd name="connsiteY14" fmla="*/ 126803 h 198848"/>
                  <a:gd name="connsiteX15" fmla="*/ 19756 w 117289"/>
                  <a:gd name="connsiteY15" fmla="*/ 150816 h 198848"/>
                  <a:gd name="connsiteX16" fmla="*/ 19756 w 117289"/>
                  <a:gd name="connsiteY16" fmla="*/ 197077 h 198848"/>
                  <a:gd name="connsiteX17" fmla="*/ 56836 w 117289"/>
                  <a:gd name="connsiteY17" fmla="*/ 124684 h 198848"/>
                  <a:gd name="connsiteX18" fmla="*/ 76964 w 117289"/>
                  <a:gd name="connsiteY18" fmla="*/ 118327 h 198848"/>
                  <a:gd name="connsiteX19" fmla="*/ 91090 w 117289"/>
                  <a:gd name="connsiteY19" fmla="*/ 99611 h 198848"/>
                  <a:gd name="connsiteX20" fmla="*/ 96034 w 117289"/>
                  <a:gd name="connsiteY20" fmla="*/ 70300 h 198848"/>
                  <a:gd name="connsiteX21" fmla="*/ 92502 w 117289"/>
                  <a:gd name="connsiteY21" fmla="*/ 43815 h 198848"/>
                  <a:gd name="connsiteX22" fmla="*/ 80849 w 117289"/>
                  <a:gd name="connsiteY22" fmla="*/ 25805 h 198848"/>
                  <a:gd name="connsiteX23" fmla="*/ 60014 w 117289"/>
                  <a:gd name="connsiteY23" fmla="*/ 19802 h 198848"/>
                  <a:gd name="connsiteX24" fmla="*/ 42357 w 117289"/>
                  <a:gd name="connsiteY24" fmla="*/ 24393 h 198848"/>
                  <a:gd name="connsiteX25" fmla="*/ 23288 w 117289"/>
                  <a:gd name="connsiteY25" fmla="*/ 38165 h 198848"/>
                  <a:gd name="connsiteX26" fmla="*/ 23288 w 117289"/>
                  <a:gd name="connsiteY26" fmla="*/ 108793 h 198848"/>
                  <a:gd name="connsiteX27" fmla="*/ 41650 w 117289"/>
                  <a:gd name="connsiteY27" fmla="*/ 120093 h 198848"/>
                  <a:gd name="connsiteX28" fmla="*/ 56836 w 117289"/>
                  <a:gd name="connsiteY28" fmla="*/ 124684 h 198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289" h="198848">
                    <a:moveTo>
                      <a:pt x="-19" y="198842"/>
                    </a:moveTo>
                    <a:lnTo>
                      <a:pt x="-19" y="3558"/>
                    </a:lnTo>
                    <a:lnTo>
                      <a:pt x="19403" y="3558"/>
                    </a:lnTo>
                    <a:lnTo>
                      <a:pt x="19403" y="19449"/>
                    </a:lnTo>
                    <a:lnTo>
                      <a:pt x="19403" y="19449"/>
                    </a:lnTo>
                    <a:cubicBezTo>
                      <a:pt x="25653" y="14046"/>
                      <a:pt x="32540" y="9420"/>
                      <a:pt x="39885" y="5677"/>
                    </a:cubicBezTo>
                    <a:cubicBezTo>
                      <a:pt x="47124" y="2075"/>
                      <a:pt x="55105" y="132"/>
                      <a:pt x="63192" y="27"/>
                    </a:cubicBezTo>
                    <a:cubicBezTo>
                      <a:pt x="73786" y="-362"/>
                      <a:pt x="84204" y="2746"/>
                      <a:pt x="92855" y="8855"/>
                    </a:cubicBezTo>
                    <a:cubicBezTo>
                      <a:pt x="101260" y="14964"/>
                      <a:pt x="107652" y="23439"/>
                      <a:pt x="111218" y="33221"/>
                    </a:cubicBezTo>
                    <a:cubicBezTo>
                      <a:pt x="115209" y="44557"/>
                      <a:pt x="117257" y="56493"/>
                      <a:pt x="117222" y="68535"/>
                    </a:cubicBezTo>
                    <a:cubicBezTo>
                      <a:pt x="117681" y="82166"/>
                      <a:pt x="114891" y="95726"/>
                      <a:pt x="109100" y="108086"/>
                    </a:cubicBezTo>
                    <a:cubicBezTo>
                      <a:pt x="104262" y="118398"/>
                      <a:pt x="96669" y="127191"/>
                      <a:pt x="87205" y="133512"/>
                    </a:cubicBezTo>
                    <a:cubicBezTo>
                      <a:pt x="78553" y="139339"/>
                      <a:pt x="68347" y="142411"/>
                      <a:pt x="57895" y="142341"/>
                    </a:cubicBezTo>
                    <a:cubicBezTo>
                      <a:pt x="51433" y="142235"/>
                      <a:pt x="45041" y="140822"/>
                      <a:pt x="39179" y="138103"/>
                    </a:cubicBezTo>
                    <a:cubicBezTo>
                      <a:pt x="32363" y="134925"/>
                      <a:pt x="25866" y="131146"/>
                      <a:pt x="19756" y="126803"/>
                    </a:cubicBezTo>
                    <a:lnTo>
                      <a:pt x="19756" y="150816"/>
                    </a:lnTo>
                    <a:lnTo>
                      <a:pt x="19756" y="197077"/>
                    </a:lnTo>
                    <a:close/>
                    <a:moveTo>
                      <a:pt x="56836" y="124684"/>
                    </a:moveTo>
                    <a:cubicBezTo>
                      <a:pt x="64075" y="124861"/>
                      <a:pt x="71138" y="122636"/>
                      <a:pt x="76964" y="118327"/>
                    </a:cubicBezTo>
                    <a:cubicBezTo>
                      <a:pt x="83215" y="113419"/>
                      <a:pt x="88088" y="106991"/>
                      <a:pt x="91090" y="99611"/>
                    </a:cubicBezTo>
                    <a:cubicBezTo>
                      <a:pt x="94692" y="90253"/>
                      <a:pt x="96352" y="80294"/>
                      <a:pt x="96034" y="70300"/>
                    </a:cubicBezTo>
                    <a:cubicBezTo>
                      <a:pt x="96281" y="61331"/>
                      <a:pt x="95080" y="52397"/>
                      <a:pt x="92502" y="43815"/>
                    </a:cubicBezTo>
                    <a:cubicBezTo>
                      <a:pt x="90419" y="36823"/>
                      <a:pt x="86393" y="30573"/>
                      <a:pt x="80849" y="25805"/>
                    </a:cubicBezTo>
                    <a:cubicBezTo>
                      <a:pt x="74810" y="21426"/>
                      <a:pt x="67465" y="19308"/>
                      <a:pt x="60014" y="19802"/>
                    </a:cubicBezTo>
                    <a:cubicBezTo>
                      <a:pt x="53834" y="19873"/>
                      <a:pt x="47795" y="21426"/>
                      <a:pt x="42357" y="24393"/>
                    </a:cubicBezTo>
                    <a:cubicBezTo>
                      <a:pt x="35400" y="28066"/>
                      <a:pt x="28973" y="32727"/>
                      <a:pt x="23288" y="38165"/>
                    </a:cubicBezTo>
                    <a:lnTo>
                      <a:pt x="23288" y="108793"/>
                    </a:lnTo>
                    <a:cubicBezTo>
                      <a:pt x="28691" y="113596"/>
                      <a:pt x="34906" y="117444"/>
                      <a:pt x="41650" y="120093"/>
                    </a:cubicBezTo>
                    <a:cubicBezTo>
                      <a:pt x="46383" y="122530"/>
                      <a:pt x="51538" y="124084"/>
                      <a:pt x="56836" y="1246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CB8CBDF-3425-4109-BE68-C28B866AEC1B}"/>
                  </a:ext>
                </a:extLst>
              </p:cNvPr>
              <p:cNvSpPr/>
              <p:nvPr/>
            </p:nvSpPr>
            <p:spPr>
              <a:xfrm>
                <a:off x="8678134" y="5458897"/>
                <a:ext cx="108953" cy="140735"/>
              </a:xfrm>
              <a:custGeom>
                <a:avLst/>
                <a:gdLst>
                  <a:gd name="connsiteX0" fmla="*/ 41838 w 108953"/>
                  <a:gd name="connsiteY0" fmla="*/ 140543 h 140736"/>
                  <a:gd name="connsiteX1" fmla="*/ 10055 w 108953"/>
                  <a:gd name="connsiteY1" fmla="*/ 126770 h 140736"/>
                  <a:gd name="connsiteX2" fmla="*/ 168 w 108953"/>
                  <a:gd name="connsiteY2" fmla="*/ 86866 h 140736"/>
                  <a:gd name="connsiteX3" fmla="*/ 168 w 108953"/>
                  <a:gd name="connsiteY3" fmla="*/ -6 h 140736"/>
                  <a:gd name="connsiteX4" fmla="*/ 23122 w 108953"/>
                  <a:gd name="connsiteY4" fmla="*/ -6 h 140736"/>
                  <a:gd name="connsiteX5" fmla="*/ 23122 w 108953"/>
                  <a:gd name="connsiteY5" fmla="*/ 84041 h 140736"/>
                  <a:gd name="connsiteX6" fmla="*/ 29125 w 108953"/>
                  <a:gd name="connsiteY6" fmla="*/ 111585 h 140736"/>
                  <a:gd name="connsiteX7" fmla="*/ 48901 w 108953"/>
                  <a:gd name="connsiteY7" fmla="*/ 120414 h 140736"/>
                  <a:gd name="connsiteX8" fmla="*/ 67617 w 108953"/>
                  <a:gd name="connsiteY8" fmla="*/ 114763 h 140736"/>
                  <a:gd name="connsiteX9" fmla="*/ 85980 w 108953"/>
                  <a:gd name="connsiteY9" fmla="*/ 97460 h 140736"/>
                  <a:gd name="connsiteX10" fmla="*/ 85980 w 108953"/>
                  <a:gd name="connsiteY10" fmla="*/ -6 h 140736"/>
                  <a:gd name="connsiteX11" fmla="*/ 108934 w 108953"/>
                  <a:gd name="connsiteY11" fmla="*/ -6 h 140736"/>
                  <a:gd name="connsiteX12" fmla="*/ 108934 w 108953"/>
                  <a:gd name="connsiteY12" fmla="*/ 137364 h 140736"/>
                  <a:gd name="connsiteX13" fmla="*/ 89865 w 108953"/>
                  <a:gd name="connsiteY13" fmla="*/ 137364 h 140736"/>
                  <a:gd name="connsiteX14" fmla="*/ 87745 w 108953"/>
                  <a:gd name="connsiteY14" fmla="*/ 115823 h 140736"/>
                  <a:gd name="connsiteX15" fmla="*/ 87745 w 108953"/>
                  <a:gd name="connsiteY15" fmla="*/ 115823 h 140736"/>
                  <a:gd name="connsiteX16" fmla="*/ 67617 w 108953"/>
                  <a:gd name="connsiteY16" fmla="*/ 133833 h 140736"/>
                  <a:gd name="connsiteX17" fmla="*/ 41838 w 108953"/>
                  <a:gd name="connsiteY17" fmla="*/ 140543 h 14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953" h="140736">
                    <a:moveTo>
                      <a:pt x="41838" y="140543"/>
                    </a:moveTo>
                    <a:cubicBezTo>
                      <a:pt x="29549" y="141814"/>
                      <a:pt x="17506" y="136588"/>
                      <a:pt x="10055" y="126770"/>
                    </a:cubicBezTo>
                    <a:cubicBezTo>
                      <a:pt x="2569" y="114869"/>
                      <a:pt x="-892" y="100885"/>
                      <a:pt x="168" y="86866"/>
                    </a:cubicBezTo>
                    <a:lnTo>
                      <a:pt x="168" y="-6"/>
                    </a:lnTo>
                    <a:lnTo>
                      <a:pt x="23122" y="-6"/>
                    </a:lnTo>
                    <a:lnTo>
                      <a:pt x="23122" y="84041"/>
                    </a:lnTo>
                    <a:cubicBezTo>
                      <a:pt x="22415" y="93610"/>
                      <a:pt x="24499" y="103181"/>
                      <a:pt x="29125" y="111585"/>
                    </a:cubicBezTo>
                    <a:cubicBezTo>
                      <a:pt x="33751" y="117765"/>
                      <a:pt x="41238" y="121084"/>
                      <a:pt x="48901" y="120414"/>
                    </a:cubicBezTo>
                    <a:cubicBezTo>
                      <a:pt x="55540" y="120343"/>
                      <a:pt x="62037" y="118365"/>
                      <a:pt x="67617" y="114763"/>
                    </a:cubicBezTo>
                    <a:cubicBezTo>
                      <a:pt x="74538" y="109890"/>
                      <a:pt x="80718" y="104063"/>
                      <a:pt x="85980" y="97460"/>
                    </a:cubicBezTo>
                    <a:lnTo>
                      <a:pt x="85980" y="-6"/>
                    </a:lnTo>
                    <a:lnTo>
                      <a:pt x="108934" y="-6"/>
                    </a:lnTo>
                    <a:lnTo>
                      <a:pt x="108934" y="137364"/>
                    </a:lnTo>
                    <a:lnTo>
                      <a:pt x="89865" y="137364"/>
                    </a:lnTo>
                    <a:lnTo>
                      <a:pt x="87745" y="115823"/>
                    </a:lnTo>
                    <a:lnTo>
                      <a:pt x="87745" y="115823"/>
                    </a:lnTo>
                    <a:cubicBezTo>
                      <a:pt x="81919" y="122745"/>
                      <a:pt x="75139" y="128819"/>
                      <a:pt x="67617" y="133833"/>
                    </a:cubicBezTo>
                    <a:cubicBezTo>
                      <a:pt x="59883" y="138565"/>
                      <a:pt x="50913" y="140896"/>
                      <a:pt x="41838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D998907-6351-442D-8D09-0812D1B5F531}"/>
                  </a:ext>
                </a:extLst>
              </p:cNvPr>
              <p:cNvSpPr/>
              <p:nvPr/>
            </p:nvSpPr>
            <p:spPr>
              <a:xfrm>
                <a:off x="8817114" y="5419710"/>
                <a:ext cx="85459" cy="180849"/>
              </a:xfrm>
              <a:custGeom>
                <a:avLst/>
                <a:gdLst>
                  <a:gd name="connsiteX0" fmla="*/ 59660 w 85459"/>
                  <a:gd name="connsiteY0" fmla="*/ 179741 h 180850"/>
                  <a:gd name="connsiteX1" fmla="*/ 29291 w 85459"/>
                  <a:gd name="connsiteY1" fmla="*/ 167028 h 180850"/>
                  <a:gd name="connsiteX2" fmla="*/ 20463 w 85459"/>
                  <a:gd name="connsiteY2" fmla="*/ 133833 h 180850"/>
                  <a:gd name="connsiteX3" fmla="*/ 20463 w 85459"/>
                  <a:gd name="connsiteY3" fmla="*/ 58262 h 180850"/>
                  <a:gd name="connsiteX4" fmla="*/ -19 w 85459"/>
                  <a:gd name="connsiteY4" fmla="*/ 58262 h 180850"/>
                  <a:gd name="connsiteX5" fmla="*/ -19 w 85459"/>
                  <a:gd name="connsiteY5" fmla="*/ 40605 h 180850"/>
                  <a:gd name="connsiteX6" fmla="*/ 21522 w 85459"/>
                  <a:gd name="connsiteY6" fmla="*/ 40605 h 180850"/>
                  <a:gd name="connsiteX7" fmla="*/ 24347 w 85459"/>
                  <a:gd name="connsiteY7" fmla="*/ -6 h 180850"/>
                  <a:gd name="connsiteX8" fmla="*/ 43769 w 85459"/>
                  <a:gd name="connsiteY8" fmla="*/ -6 h 180850"/>
                  <a:gd name="connsiteX9" fmla="*/ 43769 w 85459"/>
                  <a:gd name="connsiteY9" fmla="*/ 40605 h 180850"/>
                  <a:gd name="connsiteX10" fmla="*/ 81202 w 85459"/>
                  <a:gd name="connsiteY10" fmla="*/ 40605 h 180850"/>
                  <a:gd name="connsiteX11" fmla="*/ 81202 w 85459"/>
                  <a:gd name="connsiteY11" fmla="*/ 59674 h 180850"/>
                  <a:gd name="connsiteX12" fmla="*/ 43769 w 85459"/>
                  <a:gd name="connsiteY12" fmla="*/ 59674 h 180850"/>
                  <a:gd name="connsiteX13" fmla="*/ 43769 w 85459"/>
                  <a:gd name="connsiteY13" fmla="*/ 135599 h 180850"/>
                  <a:gd name="connsiteX14" fmla="*/ 48360 w 85459"/>
                  <a:gd name="connsiteY14" fmla="*/ 155374 h 180850"/>
                  <a:gd name="connsiteX15" fmla="*/ 64958 w 85459"/>
                  <a:gd name="connsiteY15" fmla="*/ 162437 h 180850"/>
                  <a:gd name="connsiteX16" fmla="*/ 72727 w 85459"/>
                  <a:gd name="connsiteY16" fmla="*/ 162437 h 180850"/>
                  <a:gd name="connsiteX17" fmla="*/ 80496 w 85459"/>
                  <a:gd name="connsiteY17" fmla="*/ 159612 h 180850"/>
                  <a:gd name="connsiteX18" fmla="*/ 85440 w 85459"/>
                  <a:gd name="connsiteY18" fmla="*/ 176562 h 180850"/>
                  <a:gd name="connsiteX19" fmla="*/ 73080 w 85459"/>
                  <a:gd name="connsiteY19" fmla="*/ 180800 h 180850"/>
                  <a:gd name="connsiteX20" fmla="*/ 59660 w 85459"/>
                  <a:gd name="connsiteY20" fmla="*/ 179741 h 18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80850">
                    <a:moveTo>
                      <a:pt x="59660" y="179741"/>
                    </a:moveTo>
                    <a:cubicBezTo>
                      <a:pt x="48078" y="180765"/>
                      <a:pt x="36707" y="175998"/>
                      <a:pt x="29291" y="167028"/>
                    </a:cubicBezTo>
                    <a:cubicBezTo>
                      <a:pt x="22934" y="157175"/>
                      <a:pt x="19827" y="145557"/>
                      <a:pt x="20463" y="133833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69" y="-6"/>
                    </a:lnTo>
                    <a:lnTo>
                      <a:pt x="43769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69" y="59674"/>
                    </a:lnTo>
                    <a:lnTo>
                      <a:pt x="43769" y="135599"/>
                    </a:lnTo>
                    <a:cubicBezTo>
                      <a:pt x="43522" y="142485"/>
                      <a:pt x="45111" y="149301"/>
                      <a:pt x="48360" y="155374"/>
                    </a:cubicBezTo>
                    <a:cubicBezTo>
                      <a:pt x="52351" y="160353"/>
                      <a:pt x="58601" y="163002"/>
                      <a:pt x="64958" y="162437"/>
                    </a:cubicBezTo>
                    <a:lnTo>
                      <a:pt x="72727" y="162437"/>
                    </a:lnTo>
                    <a:cubicBezTo>
                      <a:pt x="75446" y="161872"/>
                      <a:pt x="78059" y="160919"/>
                      <a:pt x="80496" y="159612"/>
                    </a:cubicBezTo>
                    <a:lnTo>
                      <a:pt x="85440" y="176562"/>
                    </a:lnTo>
                    <a:cubicBezTo>
                      <a:pt x="81485" y="178399"/>
                      <a:pt x="77317" y="179812"/>
                      <a:pt x="73080" y="180800"/>
                    </a:cubicBezTo>
                    <a:cubicBezTo>
                      <a:pt x="68595" y="180977"/>
                      <a:pt x="64074" y="180624"/>
                      <a:pt x="59660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AD43DF9-98D3-4AFB-9D36-120B6C61B260}"/>
                  </a:ext>
                </a:extLst>
              </p:cNvPr>
              <p:cNvSpPr/>
              <p:nvPr/>
            </p:nvSpPr>
            <p:spPr>
              <a:xfrm>
                <a:off x="8911029" y="5455292"/>
                <a:ext cx="101723" cy="144230"/>
              </a:xfrm>
              <a:custGeom>
                <a:avLst/>
                <a:gdLst>
                  <a:gd name="connsiteX0" fmla="*/ 51186 w 101723"/>
                  <a:gd name="connsiteY0" fmla="*/ 144169 h 144231"/>
                  <a:gd name="connsiteX1" fmla="*/ 22581 w 101723"/>
                  <a:gd name="connsiteY1" fmla="*/ 139225 h 144231"/>
                  <a:gd name="connsiteX2" fmla="*/ -19 w 101723"/>
                  <a:gd name="connsiteY2" fmla="*/ 124393 h 144231"/>
                  <a:gd name="connsiteX3" fmla="*/ 10575 w 101723"/>
                  <a:gd name="connsiteY3" fmla="*/ 110974 h 144231"/>
                  <a:gd name="connsiteX4" fmla="*/ 29291 w 101723"/>
                  <a:gd name="connsiteY4" fmla="*/ 122274 h 144231"/>
                  <a:gd name="connsiteX5" fmla="*/ 51892 w 101723"/>
                  <a:gd name="connsiteY5" fmla="*/ 126158 h 144231"/>
                  <a:gd name="connsiteX6" fmla="*/ 72374 w 101723"/>
                  <a:gd name="connsiteY6" fmla="*/ 119802 h 144231"/>
                  <a:gd name="connsiteX7" fmla="*/ 79083 w 101723"/>
                  <a:gd name="connsiteY7" fmla="*/ 104617 h 144231"/>
                  <a:gd name="connsiteX8" fmla="*/ 74492 w 101723"/>
                  <a:gd name="connsiteY8" fmla="*/ 92963 h 144231"/>
                  <a:gd name="connsiteX9" fmla="*/ 62839 w 101723"/>
                  <a:gd name="connsiteY9" fmla="*/ 85195 h 144231"/>
                  <a:gd name="connsiteX10" fmla="*/ 48007 w 101723"/>
                  <a:gd name="connsiteY10" fmla="*/ 78838 h 144231"/>
                  <a:gd name="connsiteX11" fmla="*/ 28585 w 101723"/>
                  <a:gd name="connsiteY11" fmla="*/ 70363 h 144231"/>
                  <a:gd name="connsiteX12" fmla="*/ 13400 w 101723"/>
                  <a:gd name="connsiteY12" fmla="*/ 58003 h 144231"/>
                  <a:gd name="connsiteX13" fmla="*/ 7397 w 101723"/>
                  <a:gd name="connsiteY13" fmla="*/ 39287 h 144231"/>
                  <a:gd name="connsiteX14" fmla="*/ 20110 w 101723"/>
                  <a:gd name="connsiteY14" fmla="*/ 11389 h 144231"/>
                  <a:gd name="connsiteX15" fmla="*/ 55423 w 101723"/>
                  <a:gd name="connsiteY15" fmla="*/ 89 h 144231"/>
                  <a:gd name="connsiteX16" fmla="*/ 79083 w 101723"/>
                  <a:gd name="connsiteY16" fmla="*/ 4679 h 144231"/>
                  <a:gd name="connsiteX17" fmla="*/ 98153 w 101723"/>
                  <a:gd name="connsiteY17" fmla="*/ 15627 h 144231"/>
                  <a:gd name="connsiteX18" fmla="*/ 87205 w 101723"/>
                  <a:gd name="connsiteY18" fmla="*/ 29046 h 144231"/>
                  <a:gd name="connsiteX19" fmla="*/ 72374 w 101723"/>
                  <a:gd name="connsiteY19" fmla="*/ 21277 h 144231"/>
                  <a:gd name="connsiteX20" fmla="*/ 55423 w 101723"/>
                  <a:gd name="connsiteY20" fmla="*/ 18452 h 144231"/>
                  <a:gd name="connsiteX21" fmla="*/ 36354 w 101723"/>
                  <a:gd name="connsiteY21" fmla="*/ 24102 h 144231"/>
                  <a:gd name="connsiteX22" fmla="*/ 30350 w 101723"/>
                  <a:gd name="connsiteY22" fmla="*/ 37874 h 144231"/>
                  <a:gd name="connsiteX23" fmla="*/ 33882 w 101723"/>
                  <a:gd name="connsiteY23" fmla="*/ 48468 h 144231"/>
                  <a:gd name="connsiteX24" fmla="*/ 44123 w 101723"/>
                  <a:gd name="connsiteY24" fmla="*/ 55531 h 144231"/>
                  <a:gd name="connsiteX25" fmla="*/ 59308 w 101723"/>
                  <a:gd name="connsiteY25" fmla="*/ 61534 h 144231"/>
                  <a:gd name="connsiteX26" fmla="*/ 79790 w 101723"/>
                  <a:gd name="connsiteY26" fmla="*/ 70363 h 144231"/>
                  <a:gd name="connsiteX27" fmla="*/ 95681 w 101723"/>
                  <a:gd name="connsiteY27" fmla="*/ 83076 h 144231"/>
                  <a:gd name="connsiteX28" fmla="*/ 101684 w 101723"/>
                  <a:gd name="connsiteY28" fmla="*/ 103205 h 144231"/>
                  <a:gd name="connsiteX29" fmla="*/ 96034 w 101723"/>
                  <a:gd name="connsiteY29" fmla="*/ 123687 h 144231"/>
                  <a:gd name="connsiteX30" fmla="*/ 79083 w 101723"/>
                  <a:gd name="connsiteY30" fmla="*/ 138518 h 144231"/>
                  <a:gd name="connsiteX31" fmla="*/ 51186 w 101723"/>
                  <a:gd name="connsiteY31" fmla="*/ 144169 h 144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1723" h="144231">
                    <a:moveTo>
                      <a:pt x="51186" y="144169"/>
                    </a:moveTo>
                    <a:cubicBezTo>
                      <a:pt x="41439" y="144204"/>
                      <a:pt x="31763" y="142509"/>
                      <a:pt x="22581" y="139225"/>
                    </a:cubicBezTo>
                    <a:cubicBezTo>
                      <a:pt x="14071" y="135976"/>
                      <a:pt x="6337" y="130926"/>
                      <a:pt x="-19" y="124393"/>
                    </a:cubicBezTo>
                    <a:lnTo>
                      <a:pt x="10575" y="110974"/>
                    </a:lnTo>
                    <a:cubicBezTo>
                      <a:pt x="16260" y="115565"/>
                      <a:pt x="22581" y="119378"/>
                      <a:pt x="29291" y="122274"/>
                    </a:cubicBezTo>
                    <a:cubicBezTo>
                      <a:pt x="36530" y="124923"/>
                      <a:pt x="44193" y="126229"/>
                      <a:pt x="51892" y="126158"/>
                    </a:cubicBezTo>
                    <a:cubicBezTo>
                      <a:pt x="59272" y="126724"/>
                      <a:pt x="66618" y="124464"/>
                      <a:pt x="72374" y="119802"/>
                    </a:cubicBezTo>
                    <a:cubicBezTo>
                      <a:pt x="76612" y="115882"/>
                      <a:pt x="79048" y="110373"/>
                      <a:pt x="79083" y="104617"/>
                    </a:cubicBezTo>
                    <a:cubicBezTo>
                      <a:pt x="79048" y="100309"/>
                      <a:pt x="77424" y="96142"/>
                      <a:pt x="74492" y="92963"/>
                    </a:cubicBezTo>
                    <a:cubicBezTo>
                      <a:pt x="71103" y="89715"/>
                      <a:pt x="67147" y="87066"/>
                      <a:pt x="62839" y="85195"/>
                    </a:cubicBezTo>
                    <a:lnTo>
                      <a:pt x="48007" y="78838"/>
                    </a:lnTo>
                    <a:cubicBezTo>
                      <a:pt x="41298" y="76578"/>
                      <a:pt x="34800" y="73753"/>
                      <a:pt x="28585" y="70363"/>
                    </a:cubicBezTo>
                    <a:cubicBezTo>
                      <a:pt x="22652" y="67432"/>
                      <a:pt x="17461" y="63194"/>
                      <a:pt x="13400" y="58003"/>
                    </a:cubicBezTo>
                    <a:cubicBezTo>
                      <a:pt x="9339" y="52636"/>
                      <a:pt x="7220" y="46032"/>
                      <a:pt x="7397" y="39287"/>
                    </a:cubicBezTo>
                    <a:cubicBezTo>
                      <a:pt x="7149" y="28552"/>
                      <a:pt x="11846" y="18275"/>
                      <a:pt x="20110" y="11389"/>
                    </a:cubicBezTo>
                    <a:cubicBezTo>
                      <a:pt x="30068" y="3337"/>
                      <a:pt x="42640" y="-688"/>
                      <a:pt x="55423" y="89"/>
                    </a:cubicBezTo>
                    <a:cubicBezTo>
                      <a:pt x="63545" y="-17"/>
                      <a:pt x="71597" y="1537"/>
                      <a:pt x="79083" y="4679"/>
                    </a:cubicBezTo>
                    <a:cubicBezTo>
                      <a:pt x="85970" y="7328"/>
                      <a:pt x="92397" y="11001"/>
                      <a:pt x="98153" y="15627"/>
                    </a:cubicBezTo>
                    <a:lnTo>
                      <a:pt x="87205" y="29046"/>
                    </a:lnTo>
                    <a:cubicBezTo>
                      <a:pt x="82650" y="25762"/>
                      <a:pt x="77671" y="23149"/>
                      <a:pt x="72374" y="21277"/>
                    </a:cubicBezTo>
                    <a:cubicBezTo>
                      <a:pt x="66971" y="19264"/>
                      <a:pt x="61215" y="18275"/>
                      <a:pt x="55423" y="18452"/>
                    </a:cubicBezTo>
                    <a:cubicBezTo>
                      <a:pt x="48572" y="17746"/>
                      <a:pt x="41722" y="19794"/>
                      <a:pt x="36354" y="24102"/>
                    </a:cubicBezTo>
                    <a:cubicBezTo>
                      <a:pt x="32470" y="27633"/>
                      <a:pt x="30280" y="32648"/>
                      <a:pt x="30350" y="37874"/>
                    </a:cubicBezTo>
                    <a:cubicBezTo>
                      <a:pt x="30174" y="41723"/>
                      <a:pt x="31445" y="45502"/>
                      <a:pt x="33882" y="48468"/>
                    </a:cubicBezTo>
                    <a:cubicBezTo>
                      <a:pt x="36919" y="51329"/>
                      <a:pt x="40344" y="53730"/>
                      <a:pt x="44123" y="55531"/>
                    </a:cubicBezTo>
                    <a:cubicBezTo>
                      <a:pt x="49032" y="57862"/>
                      <a:pt x="54117" y="59875"/>
                      <a:pt x="59308" y="61534"/>
                    </a:cubicBezTo>
                    <a:cubicBezTo>
                      <a:pt x="66300" y="64041"/>
                      <a:pt x="73151" y="67008"/>
                      <a:pt x="79790" y="70363"/>
                    </a:cubicBezTo>
                    <a:cubicBezTo>
                      <a:pt x="85970" y="73400"/>
                      <a:pt x="91373" y="77743"/>
                      <a:pt x="95681" y="83076"/>
                    </a:cubicBezTo>
                    <a:cubicBezTo>
                      <a:pt x="99813" y="88973"/>
                      <a:pt x="101931" y="96036"/>
                      <a:pt x="101684" y="103205"/>
                    </a:cubicBezTo>
                    <a:cubicBezTo>
                      <a:pt x="101720" y="110409"/>
                      <a:pt x="99742" y="117507"/>
                      <a:pt x="96034" y="123687"/>
                    </a:cubicBezTo>
                    <a:cubicBezTo>
                      <a:pt x="91973" y="130184"/>
                      <a:pt x="86075" y="135340"/>
                      <a:pt x="79083" y="138518"/>
                    </a:cubicBezTo>
                    <a:cubicBezTo>
                      <a:pt x="70396" y="142650"/>
                      <a:pt x="60791" y="144592"/>
                      <a:pt x="51186" y="1441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3E1D290-B65E-462B-9C56-B4A969A6BB51}"/>
                </a:ext>
              </a:extLst>
            </p:cNvPr>
            <p:cNvGrpSpPr/>
            <p:nvPr/>
          </p:nvGrpSpPr>
          <p:grpSpPr>
            <a:xfrm>
              <a:off x="2836365" y="3768453"/>
              <a:ext cx="2989305" cy="1863856"/>
              <a:chOff x="2541493" y="3737006"/>
              <a:chExt cx="2989300" cy="1863865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E381D28-BCA3-4065-A6D1-047AF5F730D9}"/>
                  </a:ext>
                </a:extLst>
              </p:cNvPr>
              <p:cNvSpPr/>
              <p:nvPr/>
            </p:nvSpPr>
            <p:spPr>
              <a:xfrm>
                <a:off x="3813490" y="3900861"/>
                <a:ext cx="1717303" cy="1530841"/>
              </a:xfrm>
              <a:custGeom>
                <a:avLst/>
                <a:gdLst>
                  <a:gd name="connsiteX0" fmla="*/ -19 w 1717305"/>
                  <a:gd name="connsiteY0" fmla="*/ -6 h 1530848"/>
                  <a:gd name="connsiteX1" fmla="*/ 1717286 w 1717305"/>
                  <a:gd name="connsiteY1" fmla="*/ 1530843 h 15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7305" h="1530848">
                    <a:moveTo>
                      <a:pt x="-19" y="-6"/>
                    </a:moveTo>
                    <a:cubicBezTo>
                      <a:pt x="205842" y="813233"/>
                      <a:pt x="885825" y="1419393"/>
                      <a:pt x="1717286" y="1530843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EA71218-54A1-4886-90B7-E31F832DD22D}"/>
                  </a:ext>
                </a:extLst>
              </p:cNvPr>
              <p:cNvSpPr/>
              <p:nvPr/>
            </p:nvSpPr>
            <p:spPr>
              <a:xfrm>
                <a:off x="3631273" y="3737006"/>
                <a:ext cx="377149" cy="229538"/>
              </a:xfrm>
              <a:custGeom>
                <a:avLst/>
                <a:gdLst>
                  <a:gd name="connsiteX0" fmla="*/ 377150 w 377150"/>
                  <a:gd name="connsiteY0" fmla="*/ 147964 h 229539"/>
                  <a:gd name="connsiteX1" fmla="*/ 0 w 377150"/>
                  <a:gd name="connsiteY1" fmla="*/ 229539 h 229539"/>
                  <a:gd name="connsiteX2" fmla="*/ 147964 w 377150"/>
                  <a:gd name="connsiteY2" fmla="*/ 0 h 229539"/>
                  <a:gd name="connsiteX3" fmla="*/ 377150 w 377150"/>
                  <a:gd name="connsiteY3" fmla="*/ 147964 h 22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7150" h="229539">
                    <a:moveTo>
                      <a:pt x="377150" y="147964"/>
                    </a:moveTo>
                    <a:lnTo>
                      <a:pt x="0" y="229539"/>
                    </a:lnTo>
                    <a:lnTo>
                      <a:pt x="147964" y="0"/>
                    </a:lnTo>
                    <a:lnTo>
                      <a:pt x="377150" y="147964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864D88-BA97-424A-BDA8-3826355BE72D}"/>
                  </a:ext>
                </a:extLst>
              </p:cNvPr>
              <p:cNvSpPr/>
              <p:nvPr/>
            </p:nvSpPr>
            <p:spPr>
              <a:xfrm>
                <a:off x="2541493" y="5071853"/>
                <a:ext cx="121190" cy="185401"/>
              </a:xfrm>
              <a:custGeom>
                <a:avLst/>
                <a:gdLst>
                  <a:gd name="connsiteX0" fmla="*/ -19 w 121190"/>
                  <a:gd name="connsiteY0" fmla="*/ 185395 h 185401"/>
                  <a:gd name="connsiteX1" fmla="*/ -19 w 121190"/>
                  <a:gd name="connsiteY1" fmla="*/ -2 h 185401"/>
                  <a:gd name="connsiteX2" fmla="*/ 52951 w 121190"/>
                  <a:gd name="connsiteY2" fmla="*/ -2 h 185401"/>
                  <a:gd name="connsiteX3" fmla="*/ 88265 w 121190"/>
                  <a:gd name="connsiteY3" fmla="*/ 5295 h 185401"/>
                  <a:gd name="connsiteX4" fmla="*/ 112631 w 121190"/>
                  <a:gd name="connsiteY4" fmla="*/ 22246 h 185401"/>
                  <a:gd name="connsiteX5" fmla="*/ 121106 w 121190"/>
                  <a:gd name="connsiteY5" fmla="*/ 54382 h 185401"/>
                  <a:gd name="connsiteX6" fmla="*/ 112631 w 121190"/>
                  <a:gd name="connsiteY6" fmla="*/ 86517 h 185401"/>
                  <a:gd name="connsiteX7" fmla="*/ 88618 w 121190"/>
                  <a:gd name="connsiteY7" fmla="*/ 105586 h 185401"/>
                  <a:gd name="connsiteX8" fmla="*/ 53304 w 121190"/>
                  <a:gd name="connsiteY8" fmla="*/ 111943 h 185401"/>
                  <a:gd name="connsiteX9" fmla="*/ 22581 w 121190"/>
                  <a:gd name="connsiteY9" fmla="*/ 111943 h 185401"/>
                  <a:gd name="connsiteX10" fmla="*/ 22581 w 121190"/>
                  <a:gd name="connsiteY10" fmla="*/ 185395 h 185401"/>
                  <a:gd name="connsiteX11" fmla="*/ 23288 w 121190"/>
                  <a:gd name="connsiteY11" fmla="*/ 92520 h 185401"/>
                  <a:gd name="connsiteX12" fmla="*/ 51185 w 121190"/>
                  <a:gd name="connsiteY12" fmla="*/ 92520 h 185401"/>
                  <a:gd name="connsiteX13" fmla="*/ 86499 w 121190"/>
                  <a:gd name="connsiteY13" fmla="*/ 83339 h 185401"/>
                  <a:gd name="connsiteX14" fmla="*/ 98153 w 121190"/>
                  <a:gd name="connsiteY14" fmla="*/ 54382 h 185401"/>
                  <a:gd name="connsiteX15" fmla="*/ 85793 w 121190"/>
                  <a:gd name="connsiteY15" fmla="*/ 26837 h 185401"/>
                  <a:gd name="connsiteX16" fmla="*/ 50479 w 121190"/>
                  <a:gd name="connsiteY16" fmla="*/ 19068 h 185401"/>
                  <a:gd name="connsiteX17" fmla="*/ 23641 w 121190"/>
                  <a:gd name="connsiteY17" fmla="*/ 19068 h 18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1190" h="185401">
                    <a:moveTo>
                      <a:pt x="-19" y="185395"/>
                    </a:moveTo>
                    <a:lnTo>
                      <a:pt x="-19" y="-2"/>
                    </a:lnTo>
                    <a:lnTo>
                      <a:pt x="52951" y="-2"/>
                    </a:lnTo>
                    <a:cubicBezTo>
                      <a:pt x="64926" y="-108"/>
                      <a:pt x="76844" y="1693"/>
                      <a:pt x="88265" y="5295"/>
                    </a:cubicBezTo>
                    <a:cubicBezTo>
                      <a:pt x="97891" y="8403"/>
                      <a:pt x="106377" y="14300"/>
                      <a:pt x="112631" y="22246"/>
                    </a:cubicBezTo>
                    <a:cubicBezTo>
                      <a:pt x="118698" y="31816"/>
                      <a:pt x="121657" y="43046"/>
                      <a:pt x="121106" y="54382"/>
                    </a:cubicBezTo>
                    <a:cubicBezTo>
                      <a:pt x="121612" y="65717"/>
                      <a:pt x="118656" y="76912"/>
                      <a:pt x="112631" y="86517"/>
                    </a:cubicBezTo>
                    <a:cubicBezTo>
                      <a:pt x="106730" y="95134"/>
                      <a:pt x="98361" y="101808"/>
                      <a:pt x="88618" y="105586"/>
                    </a:cubicBezTo>
                    <a:cubicBezTo>
                      <a:pt x="77371" y="109965"/>
                      <a:pt x="65374" y="112119"/>
                      <a:pt x="53304" y="111943"/>
                    </a:cubicBezTo>
                    <a:lnTo>
                      <a:pt x="22581" y="111943"/>
                    </a:lnTo>
                    <a:lnTo>
                      <a:pt x="22581" y="185395"/>
                    </a:lnTo>
                    <a:close/>
                    <a:moveTo>
                      <a:pt x="23288" y="92520"/>
                    </a:moveTo>
                    <a:lnTo>
                      <a:pt x="51185" y="92520"/>
                    </a:lnTo>
                    <a:cubicBezTo>
                      <a:pt x="63648" y="93438"/>
                      <a:pt x="76067" y="90225"/>
                      <a:pt x="86499" y="83339"/>
                    </a:cubicBezTo>
                    <a:cubicBezTo>
                      <a:pt x="94671" y="76029"/>
                      <a:pt x="98975" y="65329"/>
                      <a:pt x="98153" y="54382"/>
                    </a:cubicBezTo>
                    <a:cubicBezTo>
                      <a:pt x="99286" y="43646"/>
                      <a:pt x="94565" y="33123"/>
                      <a:pt x="85793" y="26837"/>
                    </a:cubicBezTo>
                    <a:cubicBezTo>
                      <a:pt x="74941" y="21081"/>
                      <a:pt x="62736" y="18397"/>
                      <a:pt x="50479" y="19068"/>
                    </a:cubicBezTo>
                    <a:lnTo>
                      <a:pt x="23641" y="1906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9006D0B-4918-4061-B981-3609CE0D2380}"/>
                  </a:ext>
                </a:extLst>
              </p:cNvPr>
              <p:cNvSpPr/>
              <p:nvPr/>
            </p:nvSpPr>
            <p:spPr>
              <a:xfrm>
                <a:off x="2681995" y="5116317"/>
                <a:ext cx="117315" cy="145261"/>
              </a:xfrm>
              <a:custGeom>
                <a:avLst/>
                <a:gdLst>
                  <a:gd name="connsiteX0" fmla="*/ 65710 w 117315"/>
                  <a:gd name="connsiteY0" fmla="*/ 144110 h 145261"/>
                  <a:gd name="connsiteX1" fmla="*/ 32515 w 117315"/>
                  <a:gd name="connsiteY1" fmla="*/ 135635 h 145261"/>
                  <a:gd name="connsiteX2" fmla="*/ 8501 w 117315"/>
                  <a:gd name="connsiteY2" fmla="*/ 110916 h 145261"/>
                  <a:gd name="connsiteX3" fmla="*/ 26 w 117315"/>
                  <a:gd name="connsiteY3" fmla="*/ 72071 h 145261"/>
                  <a:gd name="connsiteX4" fmla="*/ 8855 w 117315"/>
                  <a:gd name="connsiteY4" fmla="*/ 33579 h 145261"/>
                  <a:gd name="connsiteX5" fmla="*/ 32162 w 117315"/>
                  <a:gd name="connsiteY5" fmla="*/ 8506 h 145261"/>
                  <a:gd name="connsiteX6" fmla="*/ 61825 w 117315"/>
                  <a:gd name="connsiteY6" fmla="*/ 31 h 145261"/>
                  <a:gd name="connsiteX7" fmla="*/ 91842 w 117315"/>
                  <a:gd name="connsiteY7" fmla="*/ 7800 h 145261"/>
                  <a:gd name="connsiteX8" fmla="*/ 110558 w 117315"/>
                  <a:gd name="connsiteY8" fmla="*/ 30400 h 145261"/>
                  <a:gd name="connsiteX9" fmla="*/ 117268 w 117315"/>
                  <a:gd name="connsiteY9" fmla="*/ 65714 h 145261"/>
                  <a:gd name="connsiteX10" fmla="*/ 117268 w 117315"/>
                  <a:gd name="connsiteY10" fmla="*/ 72777 h 145261"/>
                  <a:gd name="connsiteX11" fmla="*/ 117268 w 117315"/>
                  <a:gd name="connsiteY11" fmla="*/ 79486 h 145261"/>
                  <a:gd name="connsiteX12" fmla="*/ 23686 w 117315"/>
                  <a:gd name="connsiteY12" fmla="*/ 79486 h 145261"/>
                  <a:gd name="connsiteX13" fmla="*/ 30396 w 117315"/>
                  <a:gd name="connsiteY13" fmla="*/ 104206 h 145261"/>
                  <a:gd name="connsiteX14" fmla="*/ 45934 w 117315"/>
                  <a:gd name="connsiteY14" fmla="*/ 120450 h 145261"/>
                  <a:gd name="connsiteX15" fmla="*/ 68888 w 117315"/>
                  <a:gd name="connsiteY15" fmla="*/ 126454 h 145261"/>
                  <a:gd name="connsiteX16" fmla="*/ 87251 w 117315"/>
                  <a:gd name="connsiteY16" fmla="*/ 123628 h 145261"/>
                  <a:gd name="connsiteX17" fmla="*/ 103142 w 117315"/>
                  <a:gd name="connsiteY17" fmla="*/ 115860 h 145261"/>
                  <a:gd name="connsiteX18" fmla="*/ 111617 w 117315"/>
                  <a:gd name="connsiteY18" fmla="*/ 131045 h 145261"/>
                  <a:gd name="connsiteX19" fmla="*/ 65710 w 117315"/>
                  <a:gd name="connsiteY19" fmla="*/ 145170 h 145261"/>
                  <a:gd name="connsiteX20" fmla="*/ 23686 w 117315"/>
                  <a:gd name="connsiteY20" fmla="*/ 60064 h 145261"/>
                  <a:gd name="connsiteX21" fmla="*/ 94314 w 117315"/>
                  <a:gd name="connsiteY21" fmla="*/ 60064 h 145261"/>
                  <a:gd name="connsiteX22" fmla="*/ 85485 w 117315"/>
                  <a:gd name="connsiteY22" fmla="*/ 29694 h 145261"/>
                  <a:gd name="connsiteX23" fmla="*/ 60766 w 117315"/>
                  <a:gd name="connsiteY23" fmla="*/ 19100 h 145261"/>
                  <a:gd name="connsiteX24" fmla="*/ 43109 w 117315"/>
                  <a:gd name="connsiteY24" fmla="*/ 24044 h 145261"/>
                  <a:gd name="connsiteX25" fmla="*/ 29337 w 117315"/>
                  <a:gd name="connsiteY25" fmla="*/ 37816 h 145261"/>
                  <a:gd name="connsiteX26" fmla="*/ 23686 w 117315"/>
                  <a:gd name="connsiteY26" fmla="*/ 60064 h 14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15" h="145261">
                    <a:moveTo>
                      <a:pt x="65710" y="144110"/>
                    </a:moveTo>
                    <a:cubicBezTo>
                      <a:pt x="54088" y="144287"/>
                      <a:pt x="42629" y="141356"/>
                      <a:pt x="32515" y="135635"/>
                    </a:cubicBezTo>
                    <a:cubicBezTo>
                      <a:pt x="22267" y="129914"/>
                      <a:pt x="13919" y="121333"/>
                      <a:pt x="8501" y="110916"/>
                    </a:cubicBezTo>
                    <a:cubicBezTo>
                      <a:pt x="2488" y="98874"/>
                      <a:pt x="-426" y="85525"/>
                      <a:pt x="26" y="72071"/>
                    </a:cubicBezTo>
                    <a:cubicBezTo>
                      <a:pt x="-362" y="58687"/>
                      <a:pt x="2675" y="45444"/>
                      <a:pt x="8855" y="33579"/>
                    </a:cubicBezTo>
                    <a:cubicBezTo>
                      <a:pt x="14448" y="23444"/>
                      <a:pt x="22454" y="14827"/>
                      <a:pt x="32162" y="8506"/>
                    </a:cubicBezTo>
                    <a:cubicBezTo>
                      <a:pt x="41050" y="2926"/>
                      <a:pt x="51333" y="-5"/>
                      <a:pt x="61825" y="31"/>
                    </a:cubicBezTo>
                    <a:cubicBezTo>
                      <a:pt x="72373" y="-358"/>
                      <a:pt x="82801" y="2361"/>
                      <a:pt x="91842" y="7800"/>
                    </a:cubicBezTo>
                    <a:cubicBezTo>
                      <a:pt x="100225" y="13273"/>
                      <a:pt x="106751" y="21148"/>
                      <a:pt x="110558" y="30400"/>
                    </a:cubicBezTo>
                    <a:cubicBezTo>
                      <a:pt x="115294" y="41560"/>
                      <a:pt x="117582" y="53602"/>
                      <a:pt x="117268" y="65714"/>
                    </a:cubicBezTo>
                    <a:cubicBezTo>
                      <a:pt x="117268" y="68186"/>
                      <a:pt x="117268" y="70658"/>
                      <a:pt x="117268" y="72777"/>
                    </a:cubicBezTo>
                    <a:lnTo>
                      <a:pt x="117268" y="79486"/>
                    </a:lnTo>
                    <a:lnTo>
                      <a:pt x="23686" y="79486"/>
                    </a:lnTo>
                    <a:cubicBezTo>
                      <a:pt x="24096" y="88103"/>
                      <a:pt x="26388" y="96543"/>
                      <a:pt x="30396" y="104206"/>
                    </a:cubicBezTo>
                    <a:cubicBezTo>
                      <a:pt x="34150" y="110810"/>
                      <a:pt x="39489" y="116389"/>
                      <a:pt x="45934" y="120450"/>
                    </a:cubicBezTo>
                    <a:cubicBezTo>
                      <a:pt x="52901" y="124476"/>
                      <a:pt x="60833" y="126560"/>
                      <a:pt x="68888" y="126454"/>
                    </a:cubicBezTo>
                    <a:cubicBezTo>
                      <a:pt x="75117" y="126418"/>
                      <a:pt x="81304" y="125465"/>
                      <a:pt x="87251" y="123628"/>
                    </a:cubicBezTo>
                    <a:cubicBezTo>
                      <a:pt x="92869" y="121757"/>
                      <a:pt x="98216" y="119144"/>
                      <a:pt x="103142" y="115860"/>
                    </a:cubicBezTo>
                    <a:lnTo>
                      <a:pt x="111617" y="131045"/>
                    </a:lnTo>
                    <a:cubicBezTo>
                      <a:pt x="98435" y="140968"/>
                      <a:pt x="82194" y="145982"/>
                      <a:pt x="65710" y="145170"/>
                    </a:cubicBezTo>
                    <a:close/>
                    <a:moveTo>
                      <a:pt x="23686" y="60064"/>
                    </a:moveTo>
                    <a:lnTo>
                      <a:pt x="94314" y="60064"/>
                    </a:lnTo>
                    <a:cubicBezTo>
                      <a:pt x="95189" y="49187"/>
                      <a:pt x="92047" y="38381"/>
                      <a:pt x="85485" y="29694"/>
                    </a:cubicBezTo>
                    <a:cubicBezTo>
                      <a:pt x="79312" y="22561"/>
                      <a:pt x="70194" y="18641"/>
                      <a:pt x="60766" y="19100"/>
                    </a:cubicBezTo>
                    <a:cubicBezTo>
                      <a:pt x="54547" y="19171"/>
                      <a:pt x="48455" y="20866"/>
                      <a:pt x="43109" y="24044"/>
                    </a:cubicBezTo>
                    <a:cubicBezTo>
                      <a:pt x="37441" y="27399"/>
                      <a:pt x="32709" y="32166"/>
                      <a:pt x="29337" y="37816"/>
                    </a:cubicBezTo>
                    <a:cubicBezTo>
                      <a:pt x="25759" y="44702"/>
                      <a:pt x="23824" y="52295"/>
                      <a:pt x="23686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4FBF15B-7756-4940-8E1E-65DFD76BB091}"/>
                  </a:ext>
                </a:extLst>
              </p:cNvPr>
              <p:cNvSpPr/>
              <p:nvPr/>
            </p:nvSpPr>
            <p:spPr>
              <a:xfrm>
                <a:off x="2831771" y="5116353"/>
                <a:ext cx="74864" cy="141608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2 w 74865"/>
                  <a:gd name="connsiteY5" fmla="*/ 7763 h 141608"/>
                  <a:gd name="connsiteX6" fmla="*/ 60367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4251 w 74865"/>
                  <a:gd name="connsiteY10" fmla="*/ 21889 h 141608"/>
                  <a:gd name="connsiteX11" fmla="*/ 57189 w 74865"/>
                  <a:gd name="connsiteY11" fmla="*/ 21889 h 141608"/>
                  <a:gd name="connsiteX12" fmla="*/ 38826 w 74865"/>
                  <a:gd name="connsiteY12" fmla="*/ 28951 h 141608"/>
                  <a:gd name="connsiteX13" fmla="*/ 22581 w 74865"/>
                  <a:gd name="connsiteY13" fmla="*/ 53318 h 141608"/>
                  <a:gd name="connsiteX14" fmla="*/ 22581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491" y="20335"/>
                      <a:pt x="31378" y="13343"/>
                      <a:pt x="38472" y="7763"/>
                    </a:cubicBezTo>
                    <a:cubicBezTo>
                      <a:pt x="44684" y="2784"/>
                      <a:pt x="52400" y="29"/>
                      <a:pt x="60367" y="-6"/>
                    </a:cubicBezTo>
                    <a:lnTo>
                      <a:pt x="68136" y="-6"/>
                    </a:lnTo>
                    <a:cubicBezTo>
                      <a:pt x="70474" y="312"/>
                      <a:pt x="72744" y="1054"/>
                      <a:pt x="74846" y="2113"/>
                    </a:cubicBezTo>
                    <a:lnTo>
                      <a:pt x="69902" y="21889"/>
                    </a:lnTo>
                    <a:lnTo>
                      <a:pt x="64251" y="21889"/>
                    </a:lnTo>
                    <a:lnTo>
                      <a:pt x="57189" y="21889"/>
                    </a:lnTo>
                    <a:cubicBezTo>
                      <a:pt x="50437" y="22065"/>
                      <a:pt x="43950" y="24537"/>
                      <a:pt x="38826" y="28951"/>
                    </a:cubicBezTo>
                    <a:cubicBezTo>
                      <a:pt x="31244" y="35414"/>
                      <a:pt x="25615" y="43854"/>
                      <a:pt x="22581" y="53318"/>
                    </a:cubicBezTo>
                    <a:lnTo>
                      <a:pt x="22581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61E35E-E704-4827-BF34-3AF8C450900C}"/>
                  </a:ext>
                </a:extLst>
              </p:cNvPr>
              <p:cNvSpPr/>
              <p:nvPr/>
            </p:nvSpPr>
            <p:spPr>
              <a:xfrm>
                <a:off x="2915818" y="5052519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961 w 81574"/>
                  <a:gd name="connsiteY3" fmla="*/ 68767 h 204731"/>
                  <a:gd name="connsiteX4" fmla="*/ 70961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601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5 w 81574"/>
                  <a:gd name="connsiteY14" fmla="*/ 24625 h 204731"/>
                  <a:gd name="connsiteX15" fmla="*/ 41651 w 81574"/>
                  <a:gd name="connsiteY15" fmla="*/ 44401 h 204731"/>
                  <a:gd name="connsiteX16" fmla="*/ 41651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961" y="68767"/>
                    </a:lnTo>
                    <a:lnTo>
                      <a:pt x="70961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38" y="37268"/>
                      <a:pt x="19975" y="29110"/>
                      <a:pt x="22934" y="21447"/>
                    </a:cubicBezTo>
                    <a:cubicBezTo>
                      <a:pt x="25615" y="14985"/>
                      <a:pt x="30163" y="9441"/>
                      <a:pt x="36001" y="5556"/>
                    </a:cubicBezTo>
                    <a:cubicBezTo>
                      <a:pt x="42922" y="1777"/>
                      <a:pt x="50730" y="-24"/>
                      <a:pt x="58601" y="259"/>
                    </a:cubicBezTo>
                    <a:cubicBezTo>
                      <a:pt x="62712" y="-94"/>
                      <a:pt x="66851" y="-94"/>
                      <a:pt x="70961" y="259"/>
                    </a:cubicBezTo>
                    <a:lnTo>
                      <a:pt x="81555" y="3437"/>
                    </a:lnTo>
                    <a:lnTo>
                      <a:pt x="76611" y="20388"/>
                    </a:lnTo>
                    <a:cubicBezTo>
                      <a:pt x="71554" y="18940"/>
                      <a:pt x="66335" y="18092"/>
                      <a:pt x="61073" y="17916"/>
                    </a:cubicBezTo>
                    <a:cubicBezTo>
                      <a:pt x="55420" y="17527"/>
                      <a:pt x="49960" y="20070"/>
                      <a:pt x="46595" y="24625"/>
                    </a:cubicBezTo>
                    <a:cubicBezTo>
                      <a:pt x="43039" y="30593"/>
                      <a:pt x="41319" y="37480"/>
                      <a:pt x="41651" y="44401"/>
                    </a:cubicBezTo>
                    <a:lnTo>
                      <a:pt x="41651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7D0C400-AF76-4E22-AECE-6BE769BC4A60}"/>
                  </a:ext>
                </a:extLst>
              </p:cNvPr>
              <p:cNvSpPr/>
              <p:nvPr/>
            </p:nvSpPr>
            <p:spPr>
              <a:xfrm>
                <a:off x="2999870" y="5116349"/>
                <a:ext cx="127110" cy="144079"/>
              </a:xfrm>
              <a:custGeom>
                <a:avLst/>
                <a:gdLst>
                  <a:gd name="connsiteX0" fmla="*/ 63538 w 127110"/>
                  <a:gd name="connsiteY0" fmla="*/ 144074 h 144080"/>
                  <a:gd name="connsiteX1" fmla="*/ 32462 w 127110"/>
                  <a:gd name="connsiteY1" fmla="*/ 135599 h 144080"/>
                  <a:gd name="connsiteX2" fmla="*/ 9155 w 127110"/>
                  <a:gd name="connsiteY2" fmla="*/ 111232 h 144080"/>
                  <a:gd name="connsiteX3" fmla="*/ 9155 w 127110"/>
                  <a:gd name="connsiteY3" fmla="*/ 33189 h 144080"/>
                  <a:gd name="connsiteX4" fmla="*/ 32462 w 127110"/>
                  <a:gd name="connsiteY4" fmla="*/ 8469 h 144080"/>
                  <a:gd name="connsiteX5" fmla="*/ 94967 w 127110"/>
                  <a:gd name="connsiteY5" fmla="*/ 8469 h 144080"/>
                  <a:gd name="connsiteX6" fmla="*/ 118274 w 127110"/>
                  <a:gd name="connsiteY6" fmla="*/ 33189 h 144080"/>
                  <a:gd name="connsiteX7" fmla="*/ 118274 w 127110"/>
                  <a:gd name="connsiteY7" fmla="*/ 111232 h 144080"/>
                  <a:gd name="connsiteX8" fmla="*/ 94967 w 127110"/>
                  <a:gd name="connsiteY8" fmla="*/ 135599 h 144080"/>
                  <a:gd name="connsiteX9" fmla="*/ 63538 w 127110"/>
                  <a:gd name="connsiteY9" fmla="*/ 144074 h 144080"/>
                  <a:gd name="connsiteX10" fmla="*/ 63538 w 127110"/>
                  <a:gd name="connsiteY10" fmla="*/ 125004 h 144080"/>
                  <a:gd name="connsiteX11" fmla="*/ 84726 w 127110"/>
                  <a:gd name="connsiteY11" fmla="*/ 118295 h 144080"/>
                  <a:gd name="connsiteX12" fmla="*/ 98499 w 127110"/>
                  <a:gd name="connsiteY12" fmla="*/ 99932 h 144080"/>
                  <a:gd name="connsiteX13" fmla="*/ 103090 w 127110"/>
                  <a:gd name="connsiteY13" fmla="*/ 72387 h 144080"/>
                  <a:gd name="connsiteX14" fmla="*/ 98499 w 127110"/>
                  <a:gd name="connsiteY14" fmla="*/ 44489 h 144080"/>
                  <a:gd name="connsiteX15" fmla="*/ 84726 w 127110"/>
                  <a:gd name="connsiteY15" fmla="*/ 26126 h 144080"/>
                  <a:gd name="connsiteX16" fmla="*/ 63538 w 127110"/>
                  <a:gd name="connsiteY16" fmla="*/ 19417 h 144080"/>
                  <a:gd name="connsiteX17" fmla="*/ 43056 w 127110"/>
                  <a:gd name="connsiteY17" fmla="*/ 26126 h 144080"/>
                  <a:gd name="connsiteX18" fmla="*/ 28931 w 127110"/>
                  <a:gd name="connsiteY18" fmla="*/ 44489 h 144080"/>
                  <a:gd name="connsiteX19" fmla="*/ 23987 w 127110"/>
                  <a:gd name="connsiteY19" fmla="*/ 72387 h 144080"/>
                  <a:gd name="connsiteX20" fmla="*/ 28931 w 127110"/>
                  <a:gd name="connsiteY20" fmla="*/ 99932 h 144080"/>
                  <a:gd name="connsiteX21" fmla="*/ 43056 w 127110"/>
                  <a:gd name="connsiteY21" fmla="*/ 118295 h 144080"/>
                  <a:gd name="connsiteX22" fmla="*/ 63538 w 127110"/>
                  <a:gd name="connsiteY22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110" h="144080">
                    <a:moveTo>
                      <a:pt x="63538" y="144074"/>
                    </a:moveTo>
                    <a:cubicBezTo>
                      <a:pt x="52602" y="144109"/>
                      <a:pt x="41863" y="141178"/>
                      <a:pt x="32462" y="135599"/>
                    </a:cubicBezTo>
                    <a:cubicBezTo>
                      <a:pt x="22595" y="129772"/>
                      <a:pt x="14530" y="121332"/>
                      <a:pt x="9155" y="111232"/>
                    </a:cubicBezTo>
                    <a:cubicBezTo>
                      <a:pt x="-3078" y="86654"/>
                      <a:pt x="-3078" y="57767"/>
                      <a:pt x="9155" y="33189"/>
                    </a:cubicBezTo>
                    <a:cubicBezTo>
                      <a:pt x="14509" y="22983"/>
                      <a:pt x="22571" y="14402"/>
                      <a:pt x="32462" y="8469"/>
                    </a:cubicBezTo>
                    <a:cubicBezTo>
                      <a:pt x="51761" y="-2831"/>
                      <a:pt x="75668" y="-2831"/>
                      <a:pt x="94967" y="8469"/>
                    </a:cubicBezTo>
                    <a:cubicBezTo>
                      <a:pt x="104770" y="14508"/>
                      <a:pt x="112808" y="23054"/>
                      <a:pt x="118274" y="33189"/>
                    </a:cubicBezTo>
                    <a:cubicBezTo>
                      <a:pt x="130030" y="57873"/>
                      <a:pt x="130030" y="86548"/>
                      <a:pt x="118274" y="111232"/>
                    </a:cubicBezTo>
                    <a:cubicBezTo>
                      <a:pt x="112797" y="121261"/>
                      <a:pt x="104756" y="129666"/>
                      <a:pt x="94967" y="135599"/>
                    </a:cubicBezTo>
                    <a:cubicBezTo>
                      <a:pt x="85457" y="141213"/>
                      <a:pt x="74591" y="144144"/>
                      <a:pt x="63538" y="144074"/>
                    </a:cubicBezTo>
                    <a:close/>
                    <a:moveTo>
                      <a:pt x="63538" y="125004"/>
                    </a:moveTo>
                    <a:cubicBezTo>
                      <a:pt x="71138" y="125110"/>
                      <a:pt x="78571" y="122744"/>
                      <a:pt x="84726" y="118295"/>
                    </a:cubicBezTo>
                    <a:cubicBezTo>
                      <a:pt x="90973" y="113598"/>
                      <a:pt x="95751" y="107242"/>
                      <a:pt x="98499" y="99932"/>
                    </a:cubicBezTo>
                    <a:cubicBezTo>
                      <a:pt x="101769" y="91139"/>
                      <a:pt x="103326" y="81780"/>
                      <a:pt x="103090" y="72387"/>
                    </a:cubicBezTo>
                    <a:cubicBezTo>
                      <a:pt x="103319" y="62888"/>
                      <a:pt x="101762" y="53424"/>
                      <a:pt x="98499" y="44489"/>
                    </a:cubicBezTo>
                    <a:cubicBezTo>
                      <a:pt x="95751" y="37179"/>
                      <a:pt x="90973" y="30823"/>
                      <a:pt x="84726" y="26126"/>
                    </a:cubicBezTo>
                    <a:cubicBezTo>
                      <a:pt x="78571" y="21677"/>
                      <a:pt x="71138" y="19311"/>
                      <a:pt x="63538" y="19417"/>
                    </a:cubicBezTo>
                    <a:cubicBezTo>
                      <a:pt x="56136" y="19205"/>
                      <a:pt x="48894" y="21571"/>
                      <a:pt x="43056" y="26126"/>
                    </a:cubicBezTo>
                    <a:cubicBezTo>
                      <a:pt x="36795" y="30893"/>
                      <a:pt x="31922" y="37215"/>
                      <a:pt x="28931" y="44489"/>
                    </a:cubicBezTo>
                    <a:cubicBezTo>
                      <a:pt x="25537" y="53388"/>
                      <a:pt x="23860" y="62852"/>
                      <a:pt x="23987" y="72387"/>
                    </a:cubicBezTo>
                    <a:cubicBezTo>
                      <a:pt x="23863" y="81816"/>
                      <a:pt x="25541" y="91139"/>
                      <a:pt x="28931" y="99932"/>
                    </a:cubicBezTo>
                    <a:cubicBezTo>
                      <a:pt x="31922" y="107206"/>
                      <a:pt x="36795" y="113528"/>
                      <a:pt x="43056" y="118295"/>
                    </a:cubicBezTo>
                    <a:cubicBezTo>
                      <a:pt x="48894" y="122850"/>
                      <a:pt x="56136" y="125216"/>
                      <a:pt x="63538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CAB6D59-3CE8-4CE4-85FA-DB92D3D25FB3}"/>
                  </a:ext>
                </a:extLst>
              </p:cNvPr>
              <p:cNvSpPr/>
              <p:nvPr/>
            </p:nvSpPr>
            <p:spPr>
              <a:xfrm>
                <a:off x="3163367" y="5116349"/>
                <a:ext cx="74864" cy="141608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2 w 74865"/>
                  <a:gd name="connsiteY5" fmla="*/ 7763 h 141608"/>
                  <a:gd name="connsiteX6" fmla="*/ 60367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3898 w 74865"/>
                  <a:gd name="connsiteY10" fmla="*/ 21889 h 141608"/>
                  <a:gd name="connsiteX11" fmla="*/ 56836 w 74865"/>
                  <a:gd name="connsiteY11" fmla="*/ 21889 h 141608"/>
                  <a:gd name="connsiteX12" fmla="*/ 38472 w 74865"/>
                  <a:gd name="connsiteY12" fmla="*/ 28951 h 141608"/>
                  <a:gd name="connsiteX13" fmla="*/ 21875 w 74865"/>
                  <a:gd name="connsiteY13" fmla="*/ 53318 h 141608"/>
                  <a:gd name="connsiteX14" fmla="*/ 21875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491" y="20335"/>
                      <a:pt x="31378" y="13343"/>
                      <a:pt x="38472" y="7763"/>
                    </a:cubicBezTo>
                    <a:cubicBezTo>
                      <a:pt x="44684" y="2784"/>
                      <a:pt x="52400" y="29"/>
                      <a:pt x="60367" y="-6"/>
                    </a:cubicBezTo>
                    <a:lnTo>
                      <a:pt x="68136" y="-6"/>
                    </a:lnTo>
                    <a:cubicBezTo>
                      <a:pt x="70463" y="383"/>
                      <a:pt x="72723" y="1089"/>
                      <a:pt x="74846" y="2113"/>
                    </a:cubicBezTo>
                    <a:lnTo>
                      <a:pt x="69902" y="21889"/>
                    </a:lnTo>
                    <a:lnTo>
                      <a:pt x="63898" y="21889"/>
                    </a:lnTo>
                    <a:lnTo>
                      <a:pt x="56836" y="21889"/>
                    </a:lnTo>
                    <a:cubicBezTo>
                      <a:pt x="50084" y="22065"/>
                      <a:pt x="43596" y="24537"/>
                      <a:pt x="38472" y="28951"/>
                    </a:cubicBezTo>
                    <a:cubicBezTo>
                      <a:pt x="30880" y="35449"/>
                      <a:pt x="25152" y="43854"/>
                      <a:pt x="21875" y="53318"/>
                    </a:cubicBezTo>
                    <a:lnTo>
                      <a:pt x="21875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BFEDF34-A6B6-4289-9A9C-AE8F461C4617}"/>
                  </a:ext>
                </a:extLst>
              </p:cNvPr>
              <p:cNvSpPr/>
              <p:nvPr/>
            </p:nvSpPr>
            <p:spPr>
              <a:xfrm>
                <a:off x="3261186" y="5116188"/>
                <a:ext cx="186982" cy="141061"/>
              </a:xfrm>
              <a:custGeom>
                <a:avLst/>
                <a:gdLst>
                  <a:gd name="connsiteX0" fmla="*/ -19 w 186982"/>
                  <a:gd name="connsiteY0" fmla="*/ 141057 h 141062"/>
                  <a:gd name="connsiteX1" fmla="*/ -19 w 186982"/>
                  <a:gd name="connsiteY1" fmla="*/ 3686 h 141062"/>
                  <a:gd name="connsiteX2" fmla="*/ 19403 w 186982"/>
                  <a:gd name="connsiteY2" fmla="*/ 3686 h 141062"/>
                  <a:gd name="connsiteX3" fmla="*/ 19403 w 186982"/>
                  <a:gd name="connsiteY3" fmla="*/ 23462 h 141062"/>
                  <a:gd name="connsiteX4" fmla="*/ 19403 w 186982"/>
                  <a:gd name="connsiteY4" fmla="*/ 23462 h 141062"/>
                  <a:gd name="connsiteX5" fmla="*/ 38826 w 186982"/>
                  <a:gd name="connsiteY5" fmla="*/ 7218 h 141062"/>
                  <a:gd name="connsiteX6" fmla="*/ 62133 w 186982"/>
                  <a:gd name="connsiteY6" fmla="*/ 155 h 141062"/>
                  <a:gd name="connsiteX7" fmla="*/ 86852 w 186982"/>
                  <a:gd name="connsiteY7" fmla="*/ 7218 h 141062"/>
                  <a:gd name="connsiteX8" fmla="*/ 99918 w 186982"/>
                  <a:gd name="connsiteY8" fmla="*/ 26640 h 141062"/>
                  <a:gd name="connsiteX9" fmla="*/ 121460 w 186982"/>
                  <a:gd name="connsiteY9" fmla="*/ 7571 h 141062"/>
                  <a:gd name="connsiteX10" fmla="*/ 145120 w 186982"/>
                  <a:gd name="connsiteY10" fmla="*/ 155 h 141062"/>
                  <a:gd name="connsiteX11" fmla="*/ 176549 w 186982"/>
                  <a:gd name="connsiteY11" fmla="*/ 13927 h 141062"/>
                  <a:gd name="connsiteX12" fmla="*/ 186790 w 186982"/>
                  <a:gd name="connsiteY12" fmla="*/ 53832 h 141062"/>
                  <a:gd name="connsiteX13" fmla="*/ 186790 w 186982"/>
                  <a:gd name="connsiteY13" fmla="*/ 141057 h 141062"/>
                  <a:gd name="connsiteX14" fmla="*/ 163836 w 186982"/>
                  <a:gd name="connsiteY14" fmla="*/ 141057 h 141062"/>
                  <a:gd name="connsiteX15" fmla="*/ 163836 w 186982"/>
                  <a:gd name="connsiteY15" fmla="*/ 57010 h 141062"/>
                  <a:gd name="connsiteX16" fmla="*/ 157480 w 186982"/>
                  <a:gd name="connsiteY16" fmla="*/ 29112 h 141062"/>
                  <a:gd name="connsiteX17" fmla="*/ 138410 w 186982"/>
                  <a:gd name="connsiteY17" fmla="*/ 20284 h 141062"/>
                  <a:gd name="connsiteX18" fmla="*/ 121813 w 186982"/>
                  <a:gd name="connsiteY18" fmla="*/ 25581 h 141062"/>
                  <a:gd name="connsiteX19" fmla="*/ 103803 w 186982"/>
                  <a:gd name="connsiteY19" fmla="*/ 41472 h 141062"/>
                  <a:gd name="connsiteX20" fmla="*/ 103803 w 186982"/>
                  <a:gd name="connsiteY20" fmla="*/ 141057 h 141062"/>
                  <a:gd name="connsiteX21" fmla="*/ 80496 w 186982"/>
                  <a:gd name="connsiteY21" fmla="*/ 141057 h 141062"/>
                  <a:gd name="connsiteX22" fmla="*/ 80496 w 186982"/>
                  <a:gd name="connsiteY22" fmla="*/ 57010 h 141062"/>
                  <a:gd name="connsiteX23" fmla="*/ 74492 w 186982"/>
                  <a:gd name="connsiteY23" fmla="*/ 29112 h 141062"/>
                  <a:gd name="connsiteX24" fmla="*/ 55070 w 186982"/>
                  <a:gd name="connsiteY24" fmla="*/ 20284 h 141062"/>
                  <a:gd name="connsiteX25" fmla="*/ 19756 w 186982"/>
                  <a:gd name="connsiteY25" fmla="*/ 41472 h 141062"/>
                  <a:gd name="connsiteX26" fmla="*/ 19756 w 186982"/>
                  <a:gd name="connsiteY26" fmla="*/ 141057 h 14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982" h="141062">
                    <a:moveTo>
                      <a:pt x="-19" y="141057"/>
                    </a:moveTo>
                    <a:lnTo>
                      <a:pt x="-19" y="3686"/>
                    </a:lnTo>
                    <a:lnTo>
                      <a:pt x="19403" y="3686"/>
                    </a:lnTo>
                    <a:lnTo>
                      <a:pt x="19403" y="23462"/>
                    </a:lnTo>
                    <a:lnTo>
                      <a:pt x="19403" y="23462"/>
                    </a:lnTo>
                    <a:cubicBezTo>
                      <a:pt x="25110" y="17176"/>
                      <a:pt x="31643" y="11738"/>
                      <a:pt x="38826" y="7218"/>
                    </a:cubicBezTo>
                    <a:cubicBezTo>
                      <a:pt x="45726" y="2627"/>
                      <a:pt x="53837" y="155"/>
                      <a:pt x="62133" y="155"/>
                    </a:cubicBezTo>
                    <a:cubicBezTo>
                      <a:pt x="70922" y="-269"/>
                      <a:pt x="79606" y="2239"/>
                      <a:pt x="86852" y="7218"/>
                    </a:cubicBezTo>
                    <a:cubicBezTo>
                      <a:pt x="92838" y="12444"/>
                      <a:pt x="97344" y="19118"/>
                      <a:pt x="99918" y="26640"/>
                    </a:cubicBezTo>
                    <a:cubicBezTo>
                      <a:pt x="106197" y="19330"/>
                      <a:pt x="113447" y="12903"/>
                      <a:pt x="121460" y="7571"/>
                    </a:cubicBezTo>
                    <a:cubicBezTo>
                      <a:pt x="128409" y="2768"/>
                      <a:pt x="136662" y="155"/>
                      <a:pt x="145120" y="155"/>
                    </a:cubicBezTo>
                    <a:cubicBezTo>
                      <a:pt x="157271" y="-1010"/>
                      <a:pt x="169158" y="4216"/>
                      <a:pt x="176549" y="13927"/>
                    </a:cubicBezTo>
                    <a:cubicBezTo>
                      <a:pt x="184223" y="25758"/>
                      <a:pt x="187821" y="39777"/>
                      <a:pt x="186790" y="53832"/>
                    </a:cubicBezTo>
                    <a:lnTo>
                      <a:pt x="186790" y="141057"/>
                    </a:lnTo>
                    <a:lnTo>
                      <a:pt x="163836" y="141057"/>
                    </a:lnTo>
                    <a:lnTo>
                      <a:pt x="163836" y="57010"/>
                    </a:lnTo>
                    <a:cubicBezTo>
                      <a:pt x="164670" y="47263"/>
                      <a:pt x="162448" y="37517"/>
                      <a:pt x="157480" y="29112"/>
                    </a:cubicBezTo>
                    <a:cubicBezTo>
                      <a:pt x="153087" y="23074"/>
                      <a:pt x="145868" y="19719"/>
                      <a:pt x="138410" y="20284"/>
                    </a:cubicBezTo>
                    <a:cubicBezTo>
                      <a:pt x="132481" y="20425"/>
                      <a:pt x="126718" y="22261"/>
                      <a:pt x="121813" y="25581"/>
                    </a:cubicBezTo>
                    <a:cubicBezTo>
                      <a:pt x="115110" y="30030"/>
                      <a:pt x="109050" y="35363"/>
                      <a:pt x="103803" y="41472"/>
                    </a:cubicBezTo>
                    <a:lnTo>
                      <a:pt x="103803" y="141057"/>
                    </a:lnTo>
                    <a:lnTo>
                      <a:pt x="80496" y="141057"/>
                    </a:lnTo>
                    <a:lnTo>
                      <a:pt x="80496" y="57010"/>
                    </a:lnTo>
                    <a:cubicBezTo>
                      <a:pt x="81237" y="47334"/>
                      <a:pt x="79154" y="37623"/>
                      <a:pt x="74492" y="29112"/>
                    </a:cubicBezTo>
                    <a:cubicBezTo>
                      <a:pt x="69986" y="23003"/>
                      <a:pt x="62638" y="19648"/>
                      <a:pt x="55070" y="20284"/>
                    </a:cubicBezTo>
                    <a:cubicBezTo>
                      <a:pt x="40839" y="22049"/>
                      <a:pt x="28013" y="29748"/>
                      <a:pt x="19756" y="41472"/>
                    </a:cubicBezTo>
                    <a:lnTo>
                      <a:pt x="19756" y="141057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57E8F08-0858-4112-8383-5D72B6884EC5}"/>
                  </a:ext>
                </a:extLst>
              </p:cNvPr>
              <p:cNvSpPr/>
              <p:nvPr/>
            </p:nvSpPr>
            <p:spPr>
              <a:xfrm>
                <a:off x="3486811" y="5115931"/>
                <a:ext cx="107771" cy="144518"/>
              </a:xfrm>
              <a:custGeom>
                <a:avLst/>
                <a:gdLst>
                  <a:gd name="connsiteX0" fmla="*/ 40266 w 107772"/>
                  <a:gd name="connsiteY0" fmla="*/ 144498 h 144518"/>
                  <a:gd name="connsiteX1" fmla="*/ 19784 w 107772"/>
                  <a:gd name="connsiteY1" fmla="*/ 139907 h 144518"/>
                  <a:gd name="connsiteX2" fmla="*/ 5306 w 107772"/>
                  <a:gd name="connsiteY2" fmla="*/ 126841 h 144518"/>
                  <a:gd name="connsiteX3" fmla="*/ 9 w 107772"/>
                  <a:gd name="connsiteY3" fmla="*/ 105653 h 144518"/>
                  <a:gd name="connsiteX4" fmla="*/ 20137 w 107772"/>
                  <a:gd name="connsiteY4" fmla="*/ 70339 h 144518"/>
                  <a:gd name="connsiteX5" fmla="*/ 84055 w 107772"/>
                  <a:gd name="connsiteY5" fmla="*/ 53742 h 144518"/>
                  <a:gd name="connsiteX6" fmla="*/ 81936 w 107772"/>
                  <a:gd name="connsiteY6" fmla="*/ 37144 h 144518"/>
                  <a:gd name="connsiteX7" fmla="*/ 73461 w 107772"/>
                  <a:gd name="connsiteY7" fmla="*/ 24431 h 144518"/>
                  <a:gd name="connsiteX8" fmla="*/ 56157 w 107772"/>
                  <a:gd name="connsiteY8" fmla="*/ 19841 h 144518"/>
                  <a:gd name="connsiteX9" fmla="*/ 33910 w 107772"/>
                  <a:gd name="connsiteY9" fmla="*/ 24079 h 144518"/>
                  <a:gd name="connsiteX10" fmla="*/ 15193 w 107772"/>
                  <a:gd name="connsiteY10" fmla="*/ 33966 h 144518"/>
                  <a:gd name="connsiteX11" fmla="*/ 6012 w 107772"/>
                  <a:gd name="connsiteY11" fmla="*/ 18075 h 144518"/>
                  <a:gd name="connsiteX12" fmla="*/ 20844 w 107772"/>
                  <a:gd name="connsiteY12" fmla="*/ 9600 h 144518"/>
                  <a:gd name="connsiteX13" fmla="*/ 39207 w 107772"/>
                  <a:gd name="connsiteY13" fmla="*/ 2890 h 144518"/>
                  <a:gd name="connsiteX14" fmla="*/ 60042 w 107772"/>
                  <a:gd name="connsiteY14" fmla="*/ 65 h 144518"/>
                  <a:gd name="connsiteX15" fmla="*/ 87233 w 107772"/>
                  <a:gd name="connsiteY15" fmla="*/ 7128 h 144518"/>
                  <a:gd name="connsiteX16" fmla="*/ 102771 w 107772"/>
                  <a:gd name="connsiteY16" fmla="*/ 26903 h 144518"/>
                  <a:gd name="connsiteX17" fmla="*/ 107715 w 107772"/>
                  <a:gd name="connsiteY17" fmla="*/ 56567 h 144518"/>
                  <a:gd name="connsiteX18" fmla="*/ 107715 w 107772"/>
                  <a:gd name="connsiteY18" fmla="*/ 140967 h 144518"/>
                  <a:gd name="connsiteX19" fmla="*/ 88646 w 107772"/>
                  <a:gd name="connsiteY19" fmla="*/ 140967 h 144518"/>
                  <a:gd name="connsiteX20" fmla="*/ 86527 w 107772"/>
                  <a:gd name="connsiteY20" fmla="*/ 124369 h 144518"/>
                  <a:gd name="connsiteX21" fmla="*/ 86527 w 107772"/>
                  <a:gd name="connsiteY21" fmla="*/ 124369 h 144518"/>
                  <a:gd name="connsiteX22" fmla="*/ 65692 w 107772"/>
                  <a:gd name="connsiteY22" fmla="*/ 138495 h 144518"/>
                  <a:gd name="connsiteX23" fmla="*/ 40266 w 107772"/>
                  <a:gd name="connsiteY23" fmla="*/ 144498 h 144518"/>
                  <a:gd name="connsiteX24" fmla="*/ 46976 w 107772"/>
                  <a:gd name="connsiteY24" fmla="*/ 125429 h 144518"/>
                  <a:gd name="connsiteX25" fmla="*/ 65692 w 107772"/>
                  <a:gd name="connsiteY25" fmla="*/ 120838 h 144518"/>
                  <a:gd name="connsiteX26" fmla="*/ 84055 w 107772"/>
                  <a:gd name="connsiteY26" fmla="*/ 107772 h 144518"/>
                  <a:gd name="connsiteX27" fmla="*/ 84055 w 107772"/>
                  <a:gd name="connsiteY27" fmla="*/ 72458 h 144518"/>
                  <a:gd name="connsiteX28" fmla="*/ 48742 w 107772"/>
                  <a:gd name="connsiteY28" fmla="*/ 79521 h 144518"/>
                  <a:gd name="connsiteX29" fmla="*/ 29672 w 107772"/>
                  <a:gd name="connsiteY29" fmla="*/ 90468 h 144518"/>
                  <a:gd name="connsiteX30" fmla="*/ 24022 w 107772"/>
                  <a:gd name="connsiteY30" fmla="*/ 106006 h 144518"/>
                  <a:gd name="connsiteX31" fmla="*/ 30731 w 107772"/>
                  <a:gd name="connsiteY31" fmla="*/ 122251 h 144518"/>
                  <a:gd name="connsiteX32" fmla="*/ 46976 w 107772"/>
                  <a:gd name="connsiteY32" fmla="*/ 125429 h 14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7772" h="144518">
                    <a:moveTo>
                      <a:pt x="40266" y="144498"/>
                    </a:moveTo>
                    <a:cubicBezTo>
                      <a:pt x="33168" y="144639"/>
                      <a:pt x="26137" y="143085"/>
                      <a:pt x="19784" y="139907"/>
                    </a:cubicBezTo>
                    <a:cubicBezTo>
                      <a:pt x="13827" y="137012"/>
                      <a:pt x="8809" y="132456"/>
                      <a:pt x="5306" y="126841"/>
                    </a:cubicBezTo>
                    <a:cubicBezTo>
                      <a:pt x="1654" y="120379"/>
                      <a:pt x="-175" y="113069"/>
                      <a:pt x="9" y="105653"/>
                    </a:cubicBezTo>
                    <a:cubicBezTo>
                      <a:pt x="-549" y="90998"/>
                      <a:pt x="7251" y="77331"/>
                      <a:pt x="20137" y="70339"/>
                    </a:cubicBezTo>
                    <a:cubicBezTo>
                      <a:pt x="40150" y="60663"/>
                      <a:pt x="61868" y="55013"/>
                      <a:pt x="84055" y="53742"/>
                    </a:cubicBezTo>
                    <a:cubicBezTo>
                      <a:pt x="84066" y="48127"/>
                      <a:pt x="83356" y="42547"/>
                      <a:pt x="81936" y="37144"/>
                    </a:cubicBezTo>
                    <a:cubicBezTo>
                      <a:pt x="80524" y="32130"/>
                      <a:pt x="77557" y="27680"/>
                      <a:pt x="73461" y="24431"/>
                    </a:cubicBezTo>
                    <a:cubicBezTo>
                      <a:pt x="68355" y="21041"/>
                      <a:pt x="62274" y="19417"/>
                      <a:pt x="56157" y="19841"/>
                    </a:cubicBezTo>
                    <a:cubicBezTo>
                      <a:pt x="48537" y="19805"/>
                      <a:pt x="40983" y="21253"/>
                      <a:pt x="33910" y="24079"/>
                    </a:cubicBezTo>
                    <a:cubicBezTo>
                      <a:pt x="27348" y="26727"/>
                      <a:pt x="21077" y="30046"/>
                      <a:pt x="15193" y="33966"/>
                    </a:cubicBezTo>
                    <a:lnTo>
                      <a:pt x="6012" y="18075"/>
                    </a:lnTo>
                    <a:cubicBezTo>
                      <a:pt x="10776" y="14932"/>
                      <a:pt x="15730" y="12107"/>
                      <a:pt x="20844" y="9600"/>
                    </a:cubicBezTo>
                    <a:cubicBezTo>
                      <a:pt x="26780" y="6881"/>
                      <a:pt x="32917" y="4656"/>
                      <a:pt x="39207" y="2890"/>
                    </a:cubicBezTo>
                    <a:cubicBezTo>
                      <a:pt x="45962" y="877"/>
                      <a:pt x="52993" y="-76"/>
                      <a:pt x="60042" y="65"/>
                    </a:cubicBezTo>
                    <a:cubicBezTo>
                      <a:pt x="69623" y="-465"/>
                      <a:pt x="79129" y="1972"/>
                      <a:pt x="87233" y="7128"/>
                    </a:cubicBezTo>
                    <a:cubicBezTo>
                      <a:pt x="94427" y="11860"/>
                      <a:pt x="99883" y="18781"/>
                      <a:pt x="102771" y="26903"/>
                    </a:cubicBezTo>
                    <a:cubicBezTo>
                      <a:pt x="106352" y="36368"/>
                      <a:pt x="108033" y="46467"/>
                      <a:pt x="107715" y="56567"/>
                    </a:cubicBezTo>
                    <a:lnTo>
                      <a:pt x="107715" y="140967"/>
                    </a:lnTo>
                    <a:lnTo>
                      <a:pt x="88646" y="140967"/>
                    </a:lnTo>
                    <a:lnTo>
                      <a:pt x="86527" y="124369"/>
                    </a:lnTo>
                    <a:lnTo>
                      <a:pt x="86527" y="124369"/>
                    </a:lnTo>
                    <a:cubicBezTo>
                      <a:pt x="80125" y="129843"/>
                      <a:pt x="73136" y="134575"/>
                      <a:pt x="65692" y="138495"/>
                    </a:cubicBezTo>
                    <a:cubicBezTo>
                      <a:pt x="57874" y="142662"/>
                      <a:pt x="49116" y="144710"/>
                      <a:pt x="40266" y="144498"/>
                    </a:cubicBezTo>
                    <a:close/>
                    <a:moveTo>
                      <a:pt x="46976" y="125429"/>
                    </a:moveTo>
                    <a:cubicBezTo>
                      <a:pt x="53505" y="125535"/>
                      <a:pt x="59954" y="123945"/>
                      <a:pt x="65692" y="120838"/>
                    </a:cubicBezTo>
                    <a:cubicBezTo>
                      <a:pt x="72342" y="117271"/>
                      <a:pt x="78511" y="112892"/>
                      <a:pt x="84055" y="107772"/>
                    </a:cubicBezTo>
                    <a:lnTo>
                      <a:pt x="84055" y="72458"/>
                    </a:lnTo>
                    <a:cubicBezTo>
                      <a:pt x="72091" y="73730"/>
                      <a:pt x="60271" y="76096"/>
                      <a:pt x="48742" y="79521"/>
                    </a:cubicBezTo>
                    <a:cubicBezTo>
                      <a:pt x="41619" y="81640"/>
                      <a:pt x="35089" y="85383"/>
                      <a:pt x="29672" y="90468"/>
                    </a:cubicBezTo>
                    <a:cubicBezTo>
                      <a:pt x="26010" y="94812"/>
                      <a:pt x="24008" y="100321"/>
                      <a:pt x="24022" y="106006"/>
                    </a:cubicBezTo>
                    <a:cubicBezTo>
                      <a:pt x="23542" y="112186"/>
                      <a:pt x="26031" y="118225"/>
                      <a:pt x="30731" y="122251"/>
                    </a:cubicBezTo>
                    <a:cubicBezTo>
                      <a:pt x="35728" y="124864"/>
                      <a:pt x="41368" y="125958"/>
                      <a:pt x="46976" y="1254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0C78FEC-41D6-4535-9B2B-23CBDF3D4773}"/>
                  </a:ext>
                </a:extLst>
              </p:cNvPr>
              <p:cNvSpPr/>
              <p:nvPr/>
            </p:nvSpPr>
            <p:spPr>
              <a:xfrm>
                <a:off x="3637982" y="5116168"/>
                <a:ext cx="109216" cy="141089"/>
              </a:xfrm>
              <a:custGeom>
                <a:avLst/>
                <a:gdLst>
                  <a:gd name="connsiteX0" fmla="*/ -19 w 109216"/>
                  <a:gd name="connsiteY0" fmla="*/ 141084 h 141090"/>
                  <a:gd name="connsiteX1" fmla="*/ -19 w 109216"/>
                  <a:gd name="connsiteY1" fmla="*/ 3714 h 141090"/>
                  <a:gd name="connsiteX2" fmla="*/ 19050 w 109216"/>
                  <a:gd name="connsiteY2" fmla="*/ 3714 h 141090"/>
                  <a:gd name="connsiteX3" fmla="*/ 21169 w 109216"/>
                  <a:gd name="connsiteY3" fmla="*/ 23490 h 141090"/>
                  <a:gd name="connsiteX4" fmla="*/ 21169 w 109216"/>
                  <a:gd name="connsiteY4" fmla="*/ 23490 h 141090"/>
                  <a:gd name="connsiteX5" fmla="*/ 42004 w 109216"/>
                  <a:gd name="connsiteY5" fmla="*/ 6892 h 141090"/>
                  <a:gd name="connsiteX6" fmla="*/ 67430 w 109216"/>
                  <a:gd name="connsiteY6" fmla="*/ 182 h 141090"/>
                  <a:gd name="connsiteX7" fmla="*/ 99212 w 109216"/>
                  <a:gd name="connsiteY7" fmla="*/ 13955 h 141090"/>
                  <a:gd name="connsiteX8" fmla="*/ 109100 w 109216"/>
                  <a:gd name="connsiteY8" fmla="*/ 53859 h 141090"/>
                  <a:gd name="connsiteX9" fmla="*/ 109100 w 109216"/>
                  <a:gd name="connsiteY9" fmla="*/ 141084 h 141090"/>
                  <a:gd name="connsiteX10" fmla="*/ 85793 w 109216"/>
                  <a:gd name="connsiteY10" fmla="*/ 141084 h 141090"/>
                  <a:gd name="connsiteX11" fmla="*/ 85793 w 109216"/>
                  <a:gd name="connsiteY11" fmla="*/ 57037 h 141090"/>
                  <a:gd name="connsiteX12" fmla="*/ 79789 w 109216"/>
                  <a:gd name="connsiteY12" fmla="*/ 29140 h 141090"/>
                  <a:gd name="connsiteX13" fmla="*/ 60014 w 109216"/>
                  <a:gd name="connsiteY13" fmla="*/ 20311 h 141090"/>
                  <a:gd name="connsiteX14" fmla="*/ 41297 w 109216"/>
                  <a:gd name="connsiteY14" fmla="*/ 25608 h 141090"/>
                  <a:gd name="connsiteX15" fmla="*/ 22228 w 109216"/>
                  <a:gd name="connsiteY15" fmla="*/ 41500 h 141090"/>
                  <a:gd name="connsiteX16" fmla="*/ 22228 w 109216"/>
                  <a:gd name="connsiteY16" fmla="*/ 141084 h 14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16" h="141090">
                    <a:moveTo>
                      <a:pt x="-19" y="141084"/>
                    </a:moveTo>
                    <a:lnTo>
                      <a:pt x="-19" y="3714"/>
                    </a:lnTo>
                    <a:lnTo>
                      <a:pt x="19050" y="3714"/>
                    </a:lnTo>
                    <a:lnTo>
                      <a:pt x="21169" y="23490"/>
                    </a:lnTo>
                    <a:lnTo>
                      <a:pt x="21169" y="23490"/>
                    </a:lnTo>
                    <a:cubicBezTo>
                      <a:pt x="27508" y="17239"/>
                      <a:pt x="34493" y="11660"/>
                      <a:pt x="42004" y="6892"/>
                    </a:cubicBezTo>
                    <a:cubicBezTo>
                      <a:pt x="49737" y="2443"/>
                      <a:pt x="58509" y="147"/>
                      <a:pt x="67430" y="182"/>
                    </a:cubicBezTo>
                    <a:cubicBezTo>
                      <a:pt x="79701" y="-1089"/>
                      <a:pt x="91750" y="4138"/>
                      <a:pt x="99212" y="13955"/>
                    </a:cubicBezTo>
                    <a:cubicBezTo>
                      <a:pt x="106391" y="25997"/>
                      <a:pt x="109834" y="39875"/>
                      <a:pt x="109100" y="53859"/>
                    </a:cubicBezTo>
                    <a:lnTo>
                      <a:pt x="109100" y="141084"/>
                    </a:lnTo>
                    <a:lnTo>
                      <a:pt x="85793" y="141084"/>
                    </a:lnTo>
                    <a:lnTo>
                      <a:pt x="85793" y="57037"/>
                    </a:lnTo>
                    <a:cubicBezTo>
                      <a:pt x="86711" y="47326"/>
                      <a:pt x="84613" y="37615"/>
                      <a:pt x="79789" y="29140"/>
                    </a:cubicBezTo>
                    <a:cubicBezTo>
                      <a:pt x="75216" y="22925"/>
                      <a:pt x="67702" y="19570"/>
                      <a:pt x="60014" y="20311"/>
                    </a:cubicBezTo>
                    <a:cubicBezTo>
                      <a:pt x="53385" y="20170"/>
                      <a:pt x="46866" y="22006"/>
                      <a:pt x="41297" y="25608"/>
                    </a:cubicBezTo>
                    <a:cubicBezTo>
                      <a:pt x="34457" y="30305"/>
                      <a:pt x="28076" y="35602"/>
                      <a:pt x="22228" y="41500"/>
                    </a:cubicBezTo>
                    <a:lnTo>
                      <a:pt x="22228" y="14108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1BBF7F7E-2071-48C6-8F2C-2754397F7D06}"/>
                  </a:ext>
                </a:extLst>
              </p:cNvPr>
              <p:cNvSpPr/>
              <p:nvPr/>
            </p:nvSpPr>
            <p:spPr>
              <a:xfrm>
                <a:off x="3782359" y="5116352"/>
                <a:ext cx="108821" cy="144095"/>
              </a:xfrm>
              <a:custGeom>
                <a:avLst/>
                <a:gdLst>
                  <a:gd name="connsiteX0" fmla="*/ 64307 w 108821"/>
                  <a:gd name="connsiteY0" fmla="*/ 144079 h 144095"/>
                  <a:gd name="connsiteX1" fmla="*/ 31465 w 108821"/>
                  <a:gd name="connsiteY1" fmla="*/ 135603 h 144095"/>
                  <a:gd name="connsiteX2" fmla="*/ 8511 w 108821"/>
                  <a:gd name="connsiteY2" fmla="*/ 111237 h 144095"/>
                  <a:gd name="connsiteX3" fmla="*/ 36 w 108821"/>
                  <a:gd name="connsiteY3" fmla="*/ 72392 h 144095"/>
                  <a:gd name="connsiteX4" fmla="*/ 9218 w 108821"/>
                  <a:gd name="connsiteY4" fmla="*/ 33194 h 144095"/>
                  <a:gd name="connsiteX5" fmla="*/ 33231 w 108821"/>
                  <a:gd name="connsiteY5" fmla="*/ 8474 h 144095"/>
                  <a:gd name="connsiteX6" fmla="*/ 66073 w 108821"/>
                  <a:gd name="connsiteY6" fmla="*/ -1 h 144095"/>
                  <a:gd name="connsiteX7" fmla="*/ 89380 w 108821"/>
                  <a:gd name="connsiteY7" fmla="*/ 4943 h 144095"/>
                  <a:gd name="connsiteX8" fmla="*/ 105977 w 108821"/>
                  <a:gd name="connsiteY8" fmla="*/ 16243 h 144095"/>
                  <a:gd name="connsiteX9" fmla="*/ 94677 w 108821"/>
                  <a:gd name="connsiteY9" fmla="*/ 31075 h 144095"/>
                  <a:gd name="connsiteX10" fmla="*/ 81964 w 108821"/>
                  <a:gd name="connsiteY10" fmla="*/ 22599 h 144095"/>
                  <a:gd name="connsiteX11" fmla="*/ 66779 w 108821"/>
                  <a:gd name="connsiteY11" fmla="*/ 19421 h 144095"/>
                  <a:gd name="connsiteX12" fmla="*/ 44885 w 108821"/>
                  <a:gd name="connsiteY12" fmla="*/ 26131 h 144095"/>
                  <a:gd name="connsiteX13" fmla="*/ 29700 w 108821"/>
                  <a:gd name="connsiteY13" fmla="*/ 44494 h 144095"/>
                  <a:gd name="connsiteX14" fmla="*/ 24049 w 108821"/>
                  <a:gd name="connsiteY14" fmla="*/ 72392 h 144095"/>
                  <a:gd name="connsiteX15" fmla="*/ 29347 w 108821"/>
                  <a:gd name="connsiteY15" fmla="*/ 99937 h 144095"/>
                  <a:gd name="connsiteX16" fmla="*/ 44178 w 108821"/>
                  <a:gd name="connsiteY16" fmla="*/ 118300 h 144095"/>
                  <a:gd name="connsiteX17" fmla="*/ 66426 w 108821"/>
                  <a:gd name="connsiteY17" fmla="*/ 125009 h 144095"/>
                  <a:gd name="connsiteX18" fmla="*/ 84083 w 108821"/>
                  <a:gd name="connsiteY18" fmla="*/ 121125 h 144095"/>
                  <a:gd name="connsiteX19" fmla="*/ 98561 w 108821"/>
                  <a:gd name="connsiteY19" fmla="*/ 111943 h 144095"/>
                  <a:gd name="connsiteX20" fmla="*/ 108802 w 108821"/>
                  <a:gd name="connsiteY20" fmla="*/ 126775 h 144095"/>
                  <a:gd name="connsiteX21" fmla="*/ 87967 w 108821"/>
                  <a:gd name="connsiteY21" fmla="*/ 139841 h 144095"/>
                  <a:gd name="connsiteX22" fmla="*/ 64307 w 108821"/>
                  <a:gd name="connsiteY22" fmla="*/ 144079 h 14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821" h="144095">
                    <a:moveTo>
                      <a:pt x="64307" y="144079"/>
                    </a:moveTo>
                    <a:cubicBezTo>
                      <a:pt x="52791" y="144291"/>
                      <a:pt x="41438" y="141360"/>
                      <a:pt x="31465" y="135603"/>
                    </a:cubicBezTo>
                    <a:cubicBezTo>
                      <a:pt x="21620" y="129883"/>
                      <a:pt x="13650" y="121407"/>
                      <a:pt x="8511" y="111237"/>
                    </a:cubicBezTo>
                    <a:cubicBezTo>
                      <a:pt x="2582" y="99160"/>
                      <a:pt x="-328" y="85846"/>
                      <a:pt x="36" y="72392"/>
                    </a:cubicBezTo>
                    <a:cubicBezTo>
                      <a:pt x="-486" y="58725"/>
                      <a:pt x="2685" y="45200"/>
                      <a:pt x="9218" y="33194"/>
                    </a:cubicBezTo>
                    <a:cubicBezTo>
                      <a:pt x="14836" y="22917"/>
                      <a:pt x="23135" y="14372"/>
                      <a:pt x="33231" y="8474"/>
                    </a:cubicBezTo>
                    <a:cubicBezTo>
                      <a:pt x="43271" y="2894"/>
                      <a:pt x="54582" y="-37"/>
                      <a:pt x="66073" y="-1"/>
                    </a:cubicBezTo>
                    <a:cubicBezTo>
                      <a:pt x="74114" y="-107"/>
                      <a:pt x="82077" y="1588"/>
                      <a:pt x="89380" y="4943"/>
                    </a:cubicBezTo>
                    <a:cubicBezTo>
                      <a:pt x="95556" y="7662"/>
                      <a:pt x="101185" y="11476"/>
                      <a:pt x="105977" y="16243"/>
                    </a:cubicBezTo>
                    <a:lnTo>
                      <a:pt x="94677" y="31075"/>
                    </a:lnTo>
                    <a:cubicBezTo>
                      <a:pt x="90902" y="27614"/>
                      <a:pt x="86611" y="24754"/>
                      <a:pt x="81964" y="22599"/>
                    </a:cubicBezTo>
                    <a:cubicBezTo>
                      <a:pt x="77200" y="20445"/>
                      <a:pt x="72012" y="19351"/>
                      <a:pt x="66779" y="19421"/>
                    </a:cubicBezTo>
                    <a:cubicBezTo>
                      <a:pt x="58939" y="19174"/>
                      <a:pt x="51234" y="21540"/>
                      <a:pt x="44885" y="26131"/>
                    </a:cubicBezTo>
                    <a:cubicBezTo>
                      <a:pt x="38210" y="30722"/>
                      <a:pt x="32952" y="37078"/>
                      <a:pt x="29700" y="44494"/>
                    </a:cubicBezTo>
                    <a:cubicBezTo>
                      <a:pt x="25730" y="53252"/>
                      <a:pt x="23799" y="62786"/>
                      <a:pt x="24049" y="72392"/>
                    </a:cubicBezTo>
                    <a:cubicBezTo>
                      <a:pt x="23855" y="81856"/>
                      <a:pt x="25660" y="91214"/>
                      <a:pt x="29347" y="99937"/>
                    </a:cubicBezTo>
                    <a:cubicBezTo>
                      <a:pt x="32468" y="107317"/>
                      <a:pt x="37610" y="113709"/>
                      <a:pt x="44178" y="118300"/>
                    </a:cubicBezTo>
                    <a:cubicBezTo>
                      <a:pt x="50627" y="122996"/>
                      <a:pt x="58466" y="125362"/>
                      <a:pt x="66426" y="125009"/>
                    </a:cubicBezTo>
                    <a:cubicBezTo>
                      <a:pt x="72525" y="125009"/>
                      <a:pt x="78553" y="123703"/>
                      <a:pt x="84083" y="121125"/>
                    </a:cubicBezTo>
                    <a:cubicBezTo>
                      <a:pt x="89327" y="118794"/>
                      <a:pt x="94204" y="115686"/>
                      <a:pt x="98561" y="111943"/>
                    </a:cubicBezTo>
                    <a:lnTo>
                      <a:pt x="108802" y="126775"/>
                    </a:lnTo>
                    <a:cubicBezTo>
                      <a:pt x="102608" y="132213"/>
                      <a:pt x="95574" y="136628"/>
                      <a:pt x="87967" y="139841"/>
                    </a:cubicBezTo>
                    <a:cubicBezTo>
                      <a:pt x="80403" y="142666"/>
                      <a:pt x="72387" y="144114"/>
                      <a:pt x="64307" y="1440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DFA219B-70B6-4409-9EAD-86B12F6413C4}"/>
                  </a:ext>
                </a:extLst>
              </p:cNvPr>
              <p:cNvSpPr/>
              <p:nvPr/>
            </p:nvSpPr>
            <p:spPr>
              <a:xfrm>
                <a:off x="3904895" y="5116318"/>
                <a:ext cx="117438" cy="144331"/>
              </a:xfrm>
              <a:custGeom>
                <a:avLst/>
                <a:gdLst>
                  <a:gd name="connsiteX0" fmla="*/ 65720 w 117438"/>
                  <a:gd name="connsiteY0" fmla="*/ 144117 h 144332"/>
                  <a:gd name="connsiteX1" fmla="*/ 32525 w 117438"/>
                  <a:gd name="connsiteY1" fmla="*/ 135642 h 144332"/>
                  <a:gd name="connsiteX2" fmla="*/ 8865 w 117438"/>
                  <a:gd name="connsiteY2" fmla="*/ 110922 h 144332"/>
                  <a:gd name="connsiteX3" fmla="*/ 37 w 117438"/>
                  <a:gd name="connsiteY3" fmla="*/ 72077 h 144332"/>
                  <a:gd name="connsiteX4" fmla="*/ 8865 w 117438"/>
                  <a:gd name="connsiteY4" fmla="*/ 33586 h 144332"/>
                  <a:gd name="connsiteX5" fmla="*/ 32172 w 117438"/>
                  <a:gd name="connsiteY5" fmla="*/ 8513 h 144332"/>
                  <a:gd name="connsiteX6" fmla="*/ 61836 w 117438"/>
                  <a:gd name="connsiteY6" fmla="*/ 37 h 144332"/>
                  <a:gd name="connsiteX7" fmla="*/ 91852 w 117438"/>
                  <a:gd name="connsiteY7" fmla="*/ 7807 h 144332"/>
                  <a:gd name="connsiteX8" fmla="*/ 110569 w 117438"/>
                  <a:gd name="connsiteY8" fmla="*/ 30407 h 144332"/>
                  <a:gd name="connsiteX9" fmla="*/ 117278 w 117438"/>
                  <a:gd name="connsiteY9" fmla="*/ 65721 h 144332"/>
                  <a:gd name="connsiteX10" fmla="*/ 117278 w 117438"/>
                  <a:gd name="connsiteY10" fmla="*/ 72784 h 144332"/>
                  <a:gd name="connsiteX11" fmla="*/ 117278 w 117438"/>
                  <a:gd name="connsiteY11" fmla="*/ 79493 h 144332"/>
                  <a:gd name="connsiteX12" fmla="*/ 23697 w 117438"/>
                  <a:gd name="connsiteY12" fmla="*/ 79493 h 144332"/>
                  <a:gd name="connsiteX13" fmla="*/ 30760 w 117438"/>
                  <a:gd name="connsiteY13" fmla="*/ 104213 h 144332"/>
                  <a:gd name="connsiteX14" fmla="*/ 46298 w 117438"/>
                  <a:gd name="connsiteY14" fmla="*/ 120457 h 144332"/>
                  <a:gd name="connsiteX15" fmla="*/ 68898 w 117438"/>
                  <a:gd name="connsiteY15" fmla="*/ 126461 h 144332"/>
                  <a:gd name="connsiteX16" fmla="*/ 104212 w 117438"/>
                  <a:gd name="connsiteY16" fmla="*/ 115867 h 144332"/>
                  <a:gd name="connsiteX17" fmla="*/ 112687 w 117438"/>
                  <a:gd name="connsiteY17" fmla="*/ 131052 h 144332"/>
                  <a:gd name="connsiteX18" fmla="*/ 92205 w 117438"/>
                  <a:gd name="connsiteY18" fmla="*/ 141645 h 144332"/>
                  <a:gd name="connsiteX19" fmla="*/ 65720 w 117438"/>
                  <a:gd name="connsiteY19" fmla="*/ 144117 h 144332"/>
                  <a:gd name="connsiteX20" fmla="*/ 23697 w 117438"/>
                  <a:gd name="connsiteY20" fmla="*/ 60071 h 144332"/>
                  <a:gd name="connsiteX21" fmla="*/ 94324 w 117438"/>
                  <a:gd name="connsiteY21" fmla="*/ 60071 h 144332"/>
                  <a:gd name="connsiteX22" fmla="*/ 85496 w 117438"/>
                  <a:gd name="connsiteY22" fmla="*/ 29701 h 144332"/>
                  <a:gd name="connsiteX23" fmla="*/ 61129 w 117438"/>
                  <a:gd name="connsiteY23" fmla="*/ 19107 h 144332"/>
                  <a:gd name="connsiteX24" fmla="*/ 43119 w 117438"/>
                  <a:gd name="connsiteY24" fmla="*/ 24051 h 144332"/>
                  <a:gd name="connsiteX25" fmla="*/ 29347 w 117438"/>
                  <a:gd name="connsiteY25" fmla="*/ 37823 h 144332"/>
                  <a:gd name="connsiteX26" fmla="*/ 23697 w 117438"/>
                  <a:gd name="connsiteY26" fmla="*/ 60071 h 14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438" h="144332">
                    <a:moveTo>
                      <a:pt x="65720" y="144117"/>
                    </a:moveTo>
                    <a:cubicBezTo>
                      <a:pt x="54105" y="144259"/>
                      <a:pt x="42657" y="141328"/>
                      <a:pt x="32525" y="135642"/>
                    </a:cubicBezTo>
                    <a:cubicBezTo>
                      <a:pt x="22302" y="129992"/>
                      <a:pt x="14046" y="121375"/>
                      <a:pt x="8865" y="110922"/>
                    </a:cubicBezTo>
                    <a:cubicBezTo>
                      <a:pt x="2565" y="98987"/>
                      <a:pt x="-479" y="85567"/>
                      <a:pt x="37" y="72077"/>
                    </a:cubicBezTo>
                    <a:cubicBezTo>
                      <a:pt x="-352" y="58694"/>
                      <a:pt x="2685" y="45451"/>
                      <a:pt x="8865" y="33586"/>
                    </a:cubicBezTo>
                    <a:cubicBezTo>
                      <a:pt x="14462" y="23451"/>
                      <a:pt x="22464" y="14834"/>
                      <a:pt x="32172" y="8513"/>
                    </a:cubicBezTo>
                    <a:cubicBezTo>
                      <a:pt x="41103" y="3039"/>
                      <a:pt x="51362" y="108"/>
                      <a:pt x="61836" y="37"/>
                    </a:cubicBezTo>
                    <a:cubicBezTo>
                      <a:pt x="72391" y="-386"/>
                      <a:pt x="82837" y="2298"/>
                      <a:pt x="91852" y="7807"/>
                    </a:cubicBezTo>
                    <a:cubicBezTo>
                      <a:pt x="100236" y="13280"/>
                      <a:pt x="106762" y="21155"/>
                      <a:pt x="110569" y="30407"/>
                    </a:cubicBezTo>
                    <a:cubicBezTo>
                      <a:pt x="115484" y="41496"/>
                      <a:pt x="117780" y="53609"/>
                      <a:pt x="117278" y="65721"/>
                    </a:cubicBezTo>
                    <a:cubicBezTo>
                      <a:pt x="117465" y="68087"/>
                      <a:pt x="117465" y="70418"/>
                      <a:pt x="117278" y="72784"/>
                    </a:cubicBezTo>
                    <a:lnTo>
                      <a:pt x="117278" y="79493"/>
                    </a:lnTo>
                    <a:lnTo>
                      <a:pt x="23697" y="79493"/>
                    </a:lnTo>
                    <a:cubicBezTo>
                      <a:pt x="24227" y="88145"/>
                      <a:pt x="26638" y="96585"/>
                      <a:pt x="30760" y="104213"/>
                    </a:cubicBezTo>
                    <a:cubicBezTo>
                      <a:pt x="34411" y="110922"/>
                      <a:pt x="39772" y="116502"/>
                      <a:pt x="46298" y="120457"/>
                    </a:cubicBezTo>
                    <a:cubicBezTo>
                      <a:pt x="53120" y="124554"/>
                      <a:pt x="60949" y="126602"/>
                      <a:pt x="68898" y="126461"/>
                    </a:cubicBezTo>
                    <a:cubicBezTo>
                      <a:pt x="81488" y="126708"/>
                      <a:pt x="93833" y="123000"/>
                      <a:pt x="104212" y="115867"/>
                    </a:cubicBezTo>
                    <a:lnTo>
                      <a:pt x="112687" y="131052"/>
                    </a:lnTo>
                    <a:cubicBezTo>
                      <a:pt x="106447" y="135607"/>
                      <a:pt x="99540" y="139209"/>
                      <a:pt x="92205" y="141645"/>
                    </a:cubicBezTo>
                    <a:cubicBezTo>
                      <a:pt x="83575" y="143941"/>
                      <a:pt x="74626" y="144753"/>
                      <a:pt x="65720" y="144117"/>
                    </a:cubicBezTo>
                    <a:close/>
                    <a:moveTo>
                      <a:pt x="23697" y="60071"/>
                    </a:moveTo>
                    <a:lnTo>
                      <a:pt x="94324" y="60071"/>
                    </a:lnTo>
                    <a:cubicBezTo>
                      <a:pt x="95200" y="49194"/>
                      <a:pt x="92057" y="38388"/>
                      <a:pt x="85496" y="29701"/>
                    </a:cubicBezTo>
                    <a:cubicBezTo>
                      <a:pt x="79464" y="22568"/>
                      <a:pt x="70456" y="18648"/>
                      <a:pt x="61129" y="19107"/>
                    </a:cubicBezTo>
                    <a:cubicBezTo>
                      <a:pt x="54791" y="19107"/>
                      <a:pt x="48572" y="20802"/>
                      <a:pt x="43119" y="24051"/>
                    </a:cubicBezTo>
                    <a:cubicBezTo>
                      <a:pt x="37529" y="27512"/>
                      <a:pt x="32815" y="32244"/>
                      <a:pt x="29347" y="37823"/>
                    </a:cubicBezTo>
                    <a:cubicBezTo>
                      <a:pt x="25922" y="44745"/>
                      <a:pt x="23997" y="52337"/>
                      <a:pt x="23697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71C883D-2C27-4F87-BB59-38EAF204B23B}"/>
                  </a:ext>
                </a:extLst>
              </p:cNvPr>
              <p:cNvSpPr/>
              <p:nvPr/>
            </p:nvSpPr>
            <p:spPr>
              <a:xfrm>
                <a:off x="2661503" y="5455334"/>
                <a:ext cx="117551" cy="144253"/>
              </a:xfrm>
              <a:custGeom>
                <a:avLst/>
                <a:gdLst>
                  <a:gd name="connsiteX0" fmla="*/ 67839 w 117551"/>
                  <a:gd name="connsiteY0" fmla="*/ 144111 h 144253"/>
                  <a:gd name="connsiteX1" fmla="*/ 32525 w 117551"/>
                  <a:gd name="connsiteY1" fmla="*/ 135635 h 144253"/>
                  <a:gd name="connsiteX2" fmla="*/ 8865 w 117551"/>
                  <a:gd name="connsiteY2" fmla="*/ 110916 h 144253"/>
                  <a:gd name="connsiteX3" fmla="*/ 37 w 117551"/>
                  <a:gd name="connsiteY3" fmla="*/ 72071 h 144253"/>
                  <a:gd name="connsiteX4" fmla="*/ 9218 w 117551"/>
                  <a:gd name="connsiteY4" fmla="*/ 33579 h 144253"/>
                  <a:gd name="connsiteX5" fmla="*/ 32172 w 117551"/>
                  <a:gd name="connsiteY5" fmla="*/ 8506 h 144253"/>
                  <a:gd name="connsiteX6" fmla="*/ 61836 w 117551"/>
                  <a:gd name="connsiteY6" fmla="*/ 31 h 144253"/>
                  <a:gd name="connsiteX7" fmla="*/ 92205 w 117551"/>
                  <a:gd name="connsiteY7" fmla="*/ 7800 h 144253"/>
                  <a:gd name="connsiteX8" fmla="*/ 110922 w 117551"/>
                  <a:gd name="connsiteY8" fmla="*/ 30401 h 144253"/>
                  <a:gd name="connsiteX9" fmla="*/ 117278 w 117551"/>
                  <a:gd name="connsiteY9" fmla="*/ 65714 h 144253"/>
                  <a:gd name="connsiteX10" fmla="*/ 117278 w 117551"/>
                  <a:gd name="connsiteY10" fmla="*/ 72777 h 144253"/>
                  <a:gd name="connsiteX11" fmla="*/ 117278 w 117551"/>
                  <a:gd name="connsiteY11" fmla="*/ 79487 h 144253"/>
                  <a:gd name="connsiteX12" fmla="*/ 25462 w 117551"/>
                  <a:gd name="connsiteY12" fmla="*/ 79487 h 144253"/>
                  <a:gd name="connsiteX13" fmla="*/ 32525 w 117551"/>
                  <a:gd name="connsiteY13" fmla="*/ 104206 h 144253"/>
                  <a:gd name="connsiteX14" fmla="*/ 48063 w 117551"/>
                  <a:gd name="connsiteY14" fmla="*/ 120451 h 144253"/>
                  <a:gd name="connsiteX15" fmla="*/ 70664 w 117551"/>
                  <a:gd name="connsiteY15" fmla="*/ 126454 h 144253"/>
                  <a:gd name="connsiteX16" fmla="*/ 89380 w 117551"/>
                  <a:gd name="connsiteY16" fmla="*/ 123629 h 144253"/>
                  <a:gd name="connsiteX17" fmla="*/ 104918 w 117551"/>
                  <a:gd name="connsiteY17" fmla="*/ 115860 h 144253"/>
                  <a:gd name="connsiteX18" fmla="*/ 113394 w 117551"/>
                  <a:gd name="connsiteY18" fmla="*/ 131045 h 144253"/>
                  <a:gd name="connsiteX19" fmla="*/ 93265 w 117551"/>
                  <a:gd name="connsiteY19" fmla="*/ 141639 h 144253"/>
                  <a:gd name="connsiteX20" fmla="*/ 67839 w 117551"/>
                  <a:gd name="connsiteY20" fmla="*/ 144111 h 144253"/>
                  <a:gd name="connsiteX21" fmla="*/ 25462 w 117551"/>
                  <a:gd name="connsiteY21" fmla="*/ 60064 h 144253"/>
                  <a:gd name="connsiteX22" fmla="*/ 96090 w 117551"/>
                  <a:gd name="connsiteY22" fmla="*/ 60064 h 144253"/>
                  <a:gd name="connsiteX23" fmla="*/ 87615 w 117551"/>
                  <a:gd name="connsiteY23" fmla="*/ 29694 h 144253"/>
                  <a:gd name="connsiteX24" fmla="*/ 62895 w 117551"/>
                  <a:gd name="connsiteY24" fmla="*/ 19100 h 144253"/>
                  <a:gd name="connsiteX25" fmla="*/ 45238 w 117551"/>
                  <a:gd name="connsiteY25" fmla="*/ 24044 h 144253"/>
                  <a:gd name="connsiteX26" fmla="*/ 31113 w 117551"/>
                  <a:gd name="connsiteY26" fmla="*/ 37817 h 144253"/>
                  <a:gd name="connsiteX27" fmla="*/ 25462 w 117551"/>
                  <a:gd name="connsiteY27" fmla="*/ 60064 h 14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551" h="144253">
                    <a:moveTo>
                      <a:pt x="67839" y="144111"/>
                    </a:moveTo>
                    <a:cubicBezTo>
                      <a:pt x="55511" y="144605"/>
                      <a:pt x="43285" y="141674"/>
                      <a:pt x="32525" y="135635"/>
                    </a:cubicBezTo>
                    <a:cubicBezTo>
                      <a:pt x="22539" y="129703"/>
                      <a:pt x="14360" y="121157"/>
                      <a:pt x="8865" y="110916"/>
                    </a:cubicBezTo>
                    <a:cubicBezTo>
                      <a:pt x="2565" y="98980"/>
                      <a:pt x="-479" y="85561"/>
                      <a:pt x="37" y="72071"/>
                    </a:cubicBezTo>
                    <a:cubicBezTo>
                      <a:pt x="-246" y="58652"/>
                      <a:pt x="2918" y="45409"/>
                      <a:pt x="9218" y="33579"/>
                    </a:cubicBezTo>
                    <a:cubicBezTo>
                      <a:pt x="14713" y="23479"/>
                      <a:pt x="22595" y="14863"/>
                      <a:pt x="32172" y="8506"/>
                    </a:cubicBezTo>
                    <a:cubicBezTo>
                      <a:pt x="41103" y="3033"/>
                      <a:pt x="51362" y="102"/>
                      <a:pt x="61836" y="31"/>
                    </a:cubicBezTo>
                    <a:cubicBezTo>
                      <a:pt x="72497" y="-358"/>
                      <a:pt x="83042" y="2326"/>
                      <a:pt x="92205" y="7800"/>
                    </a:cubicBezTo>
                    <a:cubicBezTo>
                      <a:pt x="100589" y="13274"/>
                      <a:pt x="107115" y="21149"/>
                      <a:pt x="110922" y="30401"/>
                    </a:cubicBezTo>
                    <a:cubicBezTo>
                      <a:pt x="115569" y="41560"/>
                      <a:pt x="117737" y="53637"/>
                      <a:pt x="117278" y="65714"/>
                    </a:cubicBezTo>
                    <a:cubicBezTo>
                      <a:pt x="117465" y="68081"/>
                      <a:pt x="117465" y="70411"/>
                      <a:pt x="117278" y="72777"/>
                    </a:cubicBezTo>
                    <a:cubicBezTo>
                      <a:pt x="117617" y="75002"/>
                      <a:pt x="117617" y="77262"/>
                      <a:pt x="117278" y="79487"/>
                    </a:cubicBezTo>
                    <a:lnTo>
                      <a:pt x="25462" y="79487"/>
                    </a:lnTo>
                    <a:cubicBezTo>
                      <a:pt x="26155" y="88103"/>
                      <a:pt x="28556" y="96508"/>
                      <a:pt x="32525" y="104206"/>
                    </a:cubicBezTo>
                    <a:cubicBezTo>
                      <a:pt x="36279" y="110810"/>
                      <a:pt x="41619" y="116425"/>
                      <a:pt x="48063" y="120451"/>
                    </a:cubicBezTo>
                    <a:cubicBezTo>
                      <a:pt x="54900" y="124512"/>
                      <a:pt x="62722" y="126560"/>
                      <a:pt x="70664" y="126454"/>
                    </a:cubicBezTo>
                    <a:cubicBezTo>
                      <a:pt x="77010" y="126454"/>
                      <a:pt x="83321" y="125500"/>
                      <a:pt x="89380" y="123629"/>
                    </a:cubicBezTo>
                    <a:cubicBezTo>
                      <a:pt x="94861" y="121686"/>
                      <a:pt x="100077" y="119074"/>
                      <a:pt x="104918" y="115860"/>
                    </a:cubicBezTo>
                    <a:lnTo>
                      <a:pt x="113394" y="131045"/>
                    </a:lnTo>
                    <a:cubicBezTo>
                      <a:pt x="107238" y="135529"/>
                      <a:pt x="100455" y="139096"/>
                      <a:pt x="93265" y="141639"/>
                    </a:cubicBezTo>
                    <a:cubicBezTo>
                      <a:pt x="84966" y="143757"/>
                      <a:pt x="76392" y="144605"/>
                      <a:pt x="67839" y="144111"/>
                    </a:cubicBezTo>
                    <a:close/>
                    <a:moveTo>
                      <a:pt x="25462" y="60064"/>
                    </a:moveTo>
                    <a:lnTo>
                      <a:pt x="96090" y="60064"/>
                    </a:lnTo>
                    <a:cubicBezTo>
                      <a:pt x="96877" y="49258"/>
                      <a:pt x="93883" y="38523"/>
                      <a:pt x="87615" y="29694"/>
                    </a:cubicBezTo>
                    <a:cubicBezTo>
                      <a:pt x="81442" y="22561"/>
                      <a:pt x="72324" y="18641"/>
                      <a:pt x="62895" y="19100"/>
                    </a:cubicBezTo>
                    <a:cubicBezTo>
                      <a:pt x="56676" y="19171"/>
                      <a:pt x="50585" y="20866"/>
                      <a:pt x="45238" y="24044"/>
                    </a:cubicBezTo>
                    <a:cubicBezTo>
                      <a:pt x="39468" y="27399"/>
                      <a:pt x="34616" y="32131"/>
                      <a:pt x="31113" y="37817"/>
                    </a:cubicBezTo>
                    <a:cubicBezTo>
                      <a:pt x="27790" y="44773"/>
                      <a:pt x="25872" y="52366"/>
                      <a:pt x="25462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E901082-4FBF-4205-817B-5E788D8B900F}"/>
                  </a:ext>
                </a:extLst>
              </p:cNvPr>
              <p:cNvSpPr/>
              <p:nvPr/>
            </p:nvSpPr>
            <p:spPr>
              <a:xfrm>
                <a:off x="2796457" y="5458904"/>
                <a:ext cx="123951" cy="137369"/>
              </a:xfrm>
              <a:custGeom>
                <a:avLst/>
                <a:gdLst>
                  <a:gd name="connsiteX0" fmla="*/ 48713 w 123951"/>
                  <a:gd name="connsiteY0" fmla="*/ 137364 h 137369"/>
                  <a:gd name="connsiteX1" fmla="*/ -19 w 123951"/>
                  <a:gd name="connsiteY1" fmla="*/ -6 h 137369"/>
                  <a:gd name="connsiteX2" fmla="*/ 23994 w 123951"/>
                  <a:gd name="connsiteY2" fmla="*/ -6 h 137369"/>
                  <a:gd name="connsiteX3" fmla="*/ 49773 w 123951"/>
                  <a:gd name="connsiteY3" fmla="*/ 78037 h 137369"/>
                  <a:gd name="connsiteX4" fmla="*/ 56129 w 123951"/>
                  <a:gd name="connsiteY4" fmla="*/ 98166 h 137369"/>
                  <a:gd name="connsiteX5" fmla="*/ 62486 w 123951"/>
                  <a:gd name="connsiteY5" fmla="*/ 118295 h 137369"/>
                  <a:gd name="connsiteX6" fmla="*/ 62486 w 123951"/>
                  <a:gd name="connsiteY6" fmla="*/ 118295 h 137369"/>
                  <a:gd name="connsiteX7" fmla="*/ 68842 w 123951"/>
                  <a:gd name="connsiteY7" fmla="*/ 98166 h 137369"/>
                  <a:gd name="connsiteX8" fmla="*/ 75199 w 123951"/>
                  <a:gd name="connsiteY8" fmla="*/ 78037 h 137369"/>
                  <a:gd name="connsiteX9" fmla="*/ 100978 w 123951"/>
                  <a:gd name="connsiteY9" fmla="*/ -6 h 137369"/>
                  <a:gd name="connsiteX10" fmla="*/ 123932 w 123951"/>
                  <a:gd name="connsiteY10" fmla="*/ -6 h 137369"/>
                  <a:gd name="connsiteX11" fmla="*/ 75199 w 123951"/>
                  <a:gd name="connsiteY11" fmla="*/ 137364 h 13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1" h="137369">
                    <a:moveTo>
                      <a:pt x="48713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49773" y="78037"/>
                    </a:lnTo>
                    <a:cubicBezTo>
                      <a:pt x="51892" y="84394"/>
                      <a:pt x="54011" y="91457"/>
                      <a:pt x="56129" y="98166"/>
                    </a:cubicBezTo>
                    <a:lnTo>
                      <a:pt x="62486" y="118295"/>
                    </a:lnTo>
                    <a:lnTo>
                      <a:pt x="62486" y="118295"/>
                    </a:lnTo>
                    <a:lnTo>
                      <a:pt x="68842" y="98166"/>
                    </a:lnTo>
                    <a:cubicBezTo>
                      <a:pt x="70961" y="91457"/>
                      <a:pt x="73080" y="84394"/>
                      <a:pt x="75199" y="78037"/>
                    </a:cubicBezTo>
                    <a:lnTo>
                      <a:pt x="100978" y="-6"/>
                    </a:lnTo>
                    <a:lnTo>
                      <a:pt x="123932" y="-6"/>
                    </a:lnTo>
                    <a:lnTo>
                      <a:pt x="75199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3C11E76-02F4-460D-B3FF-710A9C9F99ED}"/>
                  </a:ext>
                </a:extLst>
              </p:cNvPr>
              <p:cNvSpPr/>
              <p:nvPr/>
            </p:nvSpPr>
            <p:spPr>
              <a:xfrm>
                <a:off x="2932447" y="5455310"/>
                <a:ext cx="108037" cy="144159"/>
              </a:xfrm>
              <a:custGeom>
                <a:avLst/>
                <a:gdLst>
                  <a:gd name="connsiteX0" fmla="*/ 40560 w 108037"/>
                  <a:gd name="connsiteY0" fmla="*/ 144136 h 144160"/>
                  <a:gd name="connsiteX1" fmla="*/ 20078 w 108037"/>
                  <a:gd name="connsiteY1" fmla="*/ 139545 h 144160"/>
                  <a:gd name="connsiteX2" fmla="*/ 5600 w 108037"/>
                  <a:gd name="connsiteY2" fmla="*/ 126479 h 144160"/>
                  <a:gd name="connsiteX3" fmla="*/ 20255 w 108037"/>
                  <a:gd name="connsiteY3" fmla="*/ 70436 h 144160"/>
                  <a:gd name="connsiteX4" fmla="*/ 20431 w 108037"/>
                  <a:gd name="connsiteY4" fmla="*/ 70330 h 144160"/>
                  <a:gd name="connsiteX5" fmla="*/ 84349 w 108037"/>
                  <a:gd name="connsiteY5" fmla="*/ 53733 h 144160"/>
                  <a:gd name="connsiteX6" fmla="*/ 81877 w 108037"/>
                  <a:gd name="connsiteY6" fmla="*/ 37135 h 144160"/>
                  <a:gd name="connsiteX7" fmla="*/ 73402 w 108037"/>
                  <a:gd name="connsiteY7" fmla="*/ 24422 h 144160"/>
                  <a:gd name="connsiteX8" fmla="*/ 56451 w 108037"/>
                  <a:gd name="connsiteY8" fmla="*/ 19832 h 144160"/>
                  <a:gd name="connsiteX9" fmla="*/ 33851 w 108037"/>
                  <a:gd name="connsiteY9" fmla="*/ 24069 h 144160"/>
                  <a:gd name="connsiteX10" fmla="*/ 15487 w 108037"/>
                  <a:gd name="connsiteY10" fmla="*/ 33957 h 144160"/>
                  <a:gd name="connsiteX11" fmla="*/ 6306 w 108037"/>
                  <a:gd name="connsiteY11" fmla="*/ 18066 h 144160"/>
                  <a:gd name="connsiteX12" fmla="*/ 21138 w 108037"/>
                  <a:gd name="connsiteY12" fmla="*/ 9591 h 144160"/>
                  <a:gd name="connsiteX13" fmla="*/ 39501 w 108037"/>
                  <a:gd name="connsiteY13" fmla="*/ 2881 h 144160"/>
                  <a:gd name="connsiteX14" fmla="*/ 60336 w 108037"/>
                  <a:gd name="connsiteY14" fmla="*/ 56 h 144160"/>
                  <a:gd name="connsiteX15" fmla="*/ 87527 w 108037"/>
                  <a:gd name="connsiteY15" fmla="*/ 7119 h 144160"/>
                  <a:gd name="connsiteX16" fmla="*/ 103065 w 108037"/>
                  <a:gd name="connsiteY16" fmla="*/ 26894 h 144160"/>
                  <a:gd name="connsiteX17" fmla="*/ 108009 w 108037"/>
                  <a:gd name="connsiteY17" fmla="*/ 56558 h 144160"/>
                  <a:gd name="connsiteX18" fmla="*/ 108009 w 108037"/>
                  <a:gd name="connsiteY18" fmla="*/ 140957 h 144160"/>
                  <a:gd name="connsiteX19" fmla="*/ 88940 w 108037"/>
                  <a:gd name="connsiteY19" fmla="*/ 140957 h 144160"/>
                  <a:gd name="connsiteX20" fmla="*/ 86468 w 108037"/>
                  <a:gd name="connsiteY20" fmla="*/ 124360 h 144160"/>
                  <a:gd name="connsiteX21" fmla="*/ 86468 w 108037"/>
                  <a:gd name="connsiteY21" fmla="*/ 124360 h 144160"/>
                  <a:gd name="connsiteX22" fmla="*/ 65280 w 108037"/>
                  <a:gd name="connsiteY22" fmla="*/ 138486 h 144160"/>
                  <a:gd name="connsiteX23" fmla="*/ 40560 w 108037"/>
                  <a:gd name="connsiteY23" fmla="*/ 144136 h 144160"/>
                  <a:gd name="connsiteX24" fmla="*/ 46917 w 108037"/>
                  <a:gd name="connsiteY24" fmla="*/ 125066 h 144160"/>
                  <a:gd name="connsiteX25" fmla="*/ 65633 w 108037"/>
                  <a:gd name="connsiteY25" fmla="*/ 120476 h 144160"/>
                  <a:gd name="connsiteX26" fmla="*/ 84349 w 108037"/>
                  <a:gd name="connsiteY26" fmla="*/ 107409 h 144160"/>
                  <a:gd name="connsiteX27" fmla="*/ 84349 w 108037"/>
                  <a:gd name="connsiteY27" fmla="*/ 70330 h 144160"/>
                  <a:gd name="connsiteX28" fmla="*/ 49036 w 108037"/>
                  <a:gd name="connsiteY28" fmla="*/ 77393 h 144160"/>
                  <a:gd name="connsiteX29" fmla="*/ 30319 w 108037"/>
                  <a:gd name="connsiteY29" fmla="*/ 88340 h 144160"/>
                  <a:gd name="connsiteX30" fmla="*/ 24669 w 108037"/>
                  <a:gd name="connsiteY30" fmla="*/ 103878 h 144160"/>
                  <a:gd name="connsiteX31" fmla="*/ 31379 w 108037"/>
                  <a:gd name="connsiteY31" fmla="*/ 120122 h 144160"/>
                  <a:gd name="connsiteX32" fmla="*/ 47270 w 108037"/>
                  <a:gd name="connsiteY32" fmla="*/ 125066 h 14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8037" h="144160">
                    <a:moveTo>
                      <a:pt x="40560" y="144136"/>
                    </a:moveTo>
                    <a:cubicBezTo>
                      <a:pt x="33459" y="144348"/>
                      <a:pt x="26417" y="142759"/>
                      <a:pt x="20078" y="139545"/>
                    </a:cubicBezTo>
                    <a:cubicBezTo>
                      <a:pt x="14121" y="136649"/>
                      <a:pt x="9103" y="132094"/>
                      <a:pt x="5600" y="126479"/>
                    </a:cubicBezTo>
                    <a:cubicBezTo>
                      <a:pt x="-5831" y="106950"/>
                      <a:pt x="733" y="81878"/>
                      <a:pt x="20255" y="70436"/>
                    </a:cubicBezTo>
                    <a:cubicBezTo>
                      <a:pt x="20315" y="70401"/>
                      <a:pt x="20371" y="70366"/>
                      <a:pt x="20431" y="70330"/>
                    </a:cubicBezTo>
                    <a:cubicBezTo>
                      <a:pt x="40444" y="60654"/>
                      <a:pt x="62161" y="55004"/>
                      <a:pt x="84349" y="53733"/>
                    </a:cubicBezTo>
                    <a:cubicBezTo>
                      <a:pt x="84420" y="48118"/>
                      <a:pt x="83583" y="42503"/>
                      <a:pt x="81877" y="37135"/>
                    </a:cubicBezTo>
                    <a:cubicBezTo>
                      <a:pt x="80613" y="32050"/>
                      <a:pt x="77618" y="27565"/>
                      <a:pt x="73402" y="24422"/>
                    </a:cubicBezTo>
                    <a:cubicBezTo>
                      <a:pt x="68426" y="21032"/>
                      <a:pt x="62458" y="19408"/>
                      <a:pt x="56451" y="19832"/>
                    </a:cubicBezTo>
                    <a:cubicBezTo>
                      <a:pt x="48714" y="19761"/>
                      <a:pt x="41037" y="21209"/>
                      <a:pt x="33851" y="24069"/>
                    </a:cubicBezTo>
                    <a:cubicBezTo>
                      <a:pt x="27438" y="26788"/>
                      <a:pt x="21289" y="30108"/>
                      <a:pt x="15487" y="33957"/>
                    </a:cubicBezTo>
                    <a:lnTo>
                      <a:pt x="6306" y="18066"/>
                    </a:lnTo>
                    <a:cubicBezTo>
                      <a:pt x="11070" y="14923"/>
                      <a:pt x="16024" y="12098"/>
                      <a:pt x="21138" y="9591"/>
                    </a:cubicBezTo>
                    <a:cubicBezTo>
                      <a:pt x="27007" y="6730"/>
                      <a:pt x="33162" y="4470"/>
                      <a:pt x="39501" y="2881"/>
                    </a:cubicBezTo>
                    <a:cubicBezTo>
                      <a:pt x="46249" y="833"/>
                      <a:pt x="53284" y="-121"/>
                      <a:pt x="60336" y="56"/>
                    </a:cubicBezTo>
                    <a:cubicBezTo>
                      <a:pt x="69909" y="-438"/>
                      <a:pt x="79405" y="2034"/>
                      <a:pt x="87527" y="7119"/>
                    </a:cubicBezTo>
                    <a:cubicBezTo>
                      <a:pt x="94721" y="11851"/>
                      <a:pt x="100177" y="18772"/>
                      <a:pt x="103065" y="26894"/>
                    </a:cubicBezTo>
                    <a:cubicBezTo>
                      <a:pt x="106484" y="36394"/>
                      <a:pt x="108158" y="46458"/>
                      <a:pt x="108009" y="56558"/>
                    </a:cubicBezTo>
                    <a:lnTo>
                      <a:pt x="108009" y="140957"/>
                    </a:lnTo>
                    <a:lnTo>
                      <a:pt x="88940" y="140957"/>
                    </a:lnTo>
                    <a:lnTo>
                      <a:pt x="86468" y="124360"/>
                    </a:lnTo>
                    <a:lnTo>
                      <a:pt x="86468" y="124360"/>
                    </a:lnTo>
                    <a:cubicBezTo>
                      <a:pt x="79942" y="129834"/>
                      <a:pt x="72837" y="134566"/>
                      <a:pt x="65280" y="138486"/>
                    </a:cubicBezTo>
                    <a:cubicBezTo>
                      <a:pt x="57645" y="142405"/>
                      <a:pt x="49145" y="144348"/>
                      <a:pt x="40560" y="144136"/>
                    </a:cubicBezTo>
                    <a:close/>
                    <a:moveTo>
                      <a:pt x="46917" y="125066"/>
                    </a:moveTo>
                    <a:cubicBezTo>
                      <a:pt x="53446" y="125172"/>
                      <a:pt x="59894" y="123583"/>
                      <a:pt x="65633" y="120476"/>
                    </a:cubicBezTo>
                    <a:cubicBezTo>
                      <a:pt x="72396" y="116909"/>
                      <a:pt x="78685" y="112530"/>
                      <a:pt x="84349" y="107409"/>
                    </a:cubicBezTo>
                    <a:lnTo>
                      <a:pt x="84349" y="70330"/>
                    </a:lnTo>
                    <a:cubicBezTo>
                      <a:pt x="72388" y="71637"/>
                      <a:pt x="60572" y="73968"/>
                      <a:pt x="49036" y="77393"/>
                    </a:cubicBezTo>
                    <a:cubicBezTo>
                      <a:pt x="41913" y="79265"/>
                      <a:pt x="35440" y="83043"/>
                      <a:pt x="30319" y="88340"/>
                    </a:cubicBezTo>
                    <a:cubicBezTo>
                      <a:pt x="26509" y="92613"/>
                      <a:pt x="24485" y="98158"/>
                      <a:pt x="24669" y="103878"/>
                    </a:cubicBezTo>
                    <a:cubicBezTo>
                      <a:pt x="24002" y="110093"/>
                      <a:pt x="26527" y="116203"/>
                      <a:pt x="31379" y="120122"/>
                    </a:cubicBezTo>
                    <a:cubicBezTo>
                      <a:pt x="36079" y="123301"/>
                      <a:pt x="41602" y="124996"/>
                      <a:pt x="47270" y="1250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74A45D9-A36A-4124-85C4-6D9726940D7D}"/>
                  </a:ext>
                </a:extLst>
              </p:cNvPr>
              <p:cNvSpPr/>
              <p:nvPr/>
            </p:nvSpPr>
            <p:spPr>
              <a:xfrm>
                <a:off x="3083893" y="5394993"/>
                <a:ext cx="38158" cy="205878"/>
              </a:xfrm>
              <a:custGeom>
                <a:avLst/>
                <a:gdLst>
                  <a:gd name="connsiteX0" fmla="*/ 24719 w 38157"/>
                  <a:gd name="connsiteY0" fmla="*/ 204461 h 205878"/>
                  <a:gd name="connsiteX1" fmla="*/ 10594 w 38157"/>
                  <a:gd name="connsiteY1" fmla="*/ 200929 h 205878"/>
                  <a:gd name="connsiteX2" fmla="*/ 2825 w 38157"/>
                  <a:gd name="connsiteY2" fmla="*/ 190335 h 205878"/>
                  <a:gd name="connsiteX3" fmla="*/ 0 w 38157"/>
                  <a:gd name="connsiteY3" fmla="*/ 173384 h 205878"/>
                  <a:gd name="connsiteX4" fmla="*/ 0 w 38157"/>
                  <a:gd name="connsiteY4" fmla="*/ -6 h 205878"/>
                  <a:gd name="connsiteX5" fmla="*/ 23307 w 38157"/>
                  <a:gd name="connsiteY5" fmla="*/ -6 h 205878"/>
                  <a:gd name="connsiteX6" fmla="*/ 23307 w 38157"/>
                  <a:gd name="connsiteY6" fmla="*/ 176563 h 205878"/>
                  <a:gd name="connsiteX7" fmla="*/ 25426 w 38157"/>
                  <a:gd name="connsiteY7" fmla="*/ 184685 h 205878"/>
                  <a:gd name="connsiteX8" fmla="*/ 30016 w 38157"/>
                  <a:gd name="connsiteY8" fmla="*/ 186804 h 205878"/>
                  <a:gd name="connsiteX9" fmla="*/ 32135 w 38157"/>
                  <a:gd name="connsiteY9" fmla="*/ 186804 h 205878"/>
                  <a:gd name="connsiteX10" fmla="*/ 34960 w 38157"/>
                  <a:gd name="connsiteY10" fmla="*/ 186804 h 205878"/>
                  <a:gd name="connsiteX11" fmla="*/ 38138 w 38157"/>
                  <a:gd name="connsiteY11" fmla="*/ 204107 h 205878"/>
                  <a:gd name="connsiteX12" fmla="*/ 32488 w 38157"/>
                  <a:gd name="connsiteY12" fmla="*/ 205873 h 205878"/>
                  <a:gd name="connsiteX13" fmla="*/ 24719 w 38157"/>
                  <a:gd name="connsiteY13" fmla="*/ 204461 h 20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157" h="205878">
                    <a:moveTo>
                      <a:pt x="24719" y="204461"/>
                    </a:moveTo>
                    <a:cubicBezTo>
                      <a:pt x="19758" y="204779"/>
                      <a:pt x="14824" y="203542"/>
                      <a:pt x="10594" y="200929"/>
                    </a:cubicBezTo>
                    <a:cubicBezTo>
                      <a:pt x="6893" y="198351"/>
                      <a:pt x="4156" y="194643"/>
                      <a:pt x="2825" y="190335"/>
                    </a:cubicBezTo>
                    <a:cubicBezTo>
                      <a:pt x="791" y="184932"/>
                      <a:pt x="-170" y="179176"/>
                      <a:pt x="0" y="173384"/>
                    </a:cubicBezTo>
                    <a:lnTo>
                      <a:pt x="0" y="-6"/>
                    </a:lnTo>
                    <a:lnTo>
                      <a:pt x="23307" y="-6"/>
                    </a:lnTo>
                    <a:lnTo>
                      <a:pt x="23307" y="176563"/>
                    </a:lnTo>
                    <a:cubicBezTo>
                      <a:pt x="23045" y="179423"/>
                      <a:pt x="23794" y="182319"/>
                      <a:pt x="25426" y="184685"/>
                    </a:cubicBezTo>
                    <a:cubicBezTo>
                      <a:pt x="26598" y="185991"/>
                      <a:pt x="28258" y="186768"/>
                      <a:pt x="30016" y="186804"/>
                    </a:cubicBezTo>
                    <a:lnTo>
                      <a:pt x="32135" y="186804"/>
                    </a:lnTo>
                    <a:lnTo>
                      <a:pt x="34960" y="186804"/>
                    </a:lnTo>
                    <a:lnTo>
                      <a:pt x="38138" y="204107"/>
                    </a:lnTo>
                    <a:lnTo>
                      <a:pt x="32488" y="205873"/>
                    </a:lnTo>
                    <a:cubicBezTo>
                      <a:pt x="29843" y="205802"/>
                      <a:pt x="27223" y="205308"/>
                      <a:pt x="24719" y="2044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C670FEE-1D0E-4D16-A08F-123626DE4B5F}"/>
                  </a:ext>
                </a:extLst>
              </p:cNvPr>
              <p:cNvSpPr/>
              <p:nvPr/>
            </p:nvSpPr>
            <p:spPr>
              <a:xfrm>
                <a:off x="3154374" y="5458911"/>
                <a:ext cx="108931" cy="140663"/>
              </a:xfrm>
              <a:custGeom>
                <a:avLst/>
                <a:gdLst>
                  <a:gd name="connsiteX0" fmla="*/ 41816 w 108931"/>
                  <a:gd name="connsiteY0" fmla="*/ 140543 h 140664"/>
                  <a:gd name="connsiteX1" fmla="*/ 10034 w 108931"/>
                  <a:gd name="connsiteY1" fmla="*/ 127123 h 140664"/>
                  <a:gd name="connsiteX2" fmla="*/ 146 w 108931"/>
                  <a:gd name="connsiteY2" fmla="*/ 86866 h 140664"/>
                  <a:gd name="connsiteX3" fmla="*/ 146 w 108931"/>
                  <a:gd name="connsiteY3" fmla="*/ -6 h 140664"/>
                  <a:gd name="connsiteX4" fmla="*/ 23100 w 108931"/>
                  <a:gd name="connsiteY4" fmla="*/ -6 h 140664"/>
                  <a:gd name="connsiteX5" fmla="*/ 23100 w 108931"/>
                  <a:gd name="connsiteY5" fmla="*/ 84041 h 140664"/>
                  <a:gd name="connsiteX6" fmla="*/ 29103 w 108931"/>
                  <a:gd name="connsiteY6" fmla="*/ 111585 h 140664"/>
                  <a:gd name="connsiteX7" fmla="*/ 48879 w 108931"/>
                  <a:gd name="connsiteY7" fmla="*/ 120414 h 140664"/>
                  <a:gd name="connsiteX8" fmla="*/ 67595 w 108931"/>
                  <a:gd name="connsiteY8" fmla="*/ 114763 h 140664"/>
                  <a:gd name="connsiteX9" fmla="*/ 85958 w 108931"/>
                  <a:gd name="connsiteY9" fmla="*/ 97460 h 140664"/>
                  <a:gd name="connsiteX10" fmla="*/ 85958 w 108931"/>
                  <a:gd name="connsiteY10" fmla="*/ -6 h 140664"/>
                  <a:gd name="connsiteX11" fmla="*/ 108912 w 108931"/>
                  <a:gd name="connsiteY11" fmla="*/ -6 h 140664"/>
                  <a:gd name="connsiteX12" fmla="*/ 108912 w 108931"/>
                  <a:gd name="connsiteY12" fmla="*/ 137364 h 140664"/>
                  <a:gd name="connsiteX13" fmla="*/ 89843 w 108931"/>
                  <a:gd name="connsiteY13" fmla="*/ 137364 h 140664"/>
                  <a:gd name="connsiteX14" fmla="*/ 87724 w 108931"/>
                  <a:gd name="connsiteY14" fmla="*/ 115823 h 140664"/>
                  <a:gd name="connsiteX15" fmla="*/ 87724 w 108931"/>
                  <a:gd name="connsiteY15" fmla="*/ 115823 h 140664"/>
                  <a:gd name="connsiteX16" fmla="*/ 67595 w 108931"/>
                  <a:gd name="connsiteY16" fmla="*/ 133833 h 140664"/>
                  <a:gd name="connsiteX17" fmla="*/ 41816 w 108931"/>
                  <a:gd name="connsiteY17" fmla="*/ 140543 h 1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931" h="140664">
                    <a:moveTo>
                      <a:pt x="41816" y="140543"/>
                    </a:moveTo>
                    <a:cubicBezTo>
                      <a:pt x="29668" y="141496"/>
                      <a:pt x="17814" y="136517"/>
                      <a:pt x="10034" y="127123"/>
                    </a:cubicBezTo>
                    <a:cubicBezTo>
                      <a:pt x="2615" y="115081"/>
                      <a:pt x="-843" y="100991"/>
                      <a:pt x="146" y="86866"/>
                    </a:cubicBezTo>
                    <a:lnTo>
                      <a:pt x="146" y="-6"/>
                    </a:lnTo>
                    <a:lnTo>
                      <a:pt x="23100" y="-6"/>
                    </a:lnTo>
                    <a:lnTo>
                      <a:pt x="23100" y="84041"/>
                    </a:lnTo>
                    <a:cubicBezTo>
                      <a:pt x="22404" y="93610"/>
                      <a:pt x="24491" y="103181"/>
                      <a:pt x="29103" y="111585"/>
                    </a:cubicBezTo>
                    <a:cubicBezTo>
                      <a:pt x="33722" y="117765"/>
                      <a:pt x="41202" y="121084"/>
                      <a:pt x="48879" y="120414"/>
                    </a:cubicBezTo>
                    <a:cubicBezTo>
                      <a:pt x="55557" y="120555"/>
                      <a:pt x="62104" y="118577"/>
                      <a:pt x="67595" y="114763"/>
                    </a:cubicBezTo>
                    <a:cubicBezTo>
                      <a:pt x="74503" y="109890"/>
                      <a:pt x="80686" y="104063"/>
                      <a:pt x="85958" y="97460"/>
                    </a:cubicBezTo>
                    <a:lnTo>
                      <a:pt x="85958" y="-6"/>
                    </a:lnTo>
                    <a:lnTo>
                      <a:pt x="108912" y="-6"/>
                    </a:lnTo>
                    <a:lnTo>
                      <a:pt x="108912" y="137364"/>
                    </a:lnTo>
                    <a:lnTo>
                      <a:pt x="89843" y="137364"/>
                    </a:lnTo>
                    <a:lnTo>
                      <a:pt x="87724" y="115823"/>
                    </a:lnTo>
                    <a:lnTo>
                      <a:pt x="87724" y="115823"/>
                    </a:lnTo>
                    <a:cubicBezTo>
                      <a:pt x="81911" y="122745"/>
                      <a:pt x="75131" y="128819"/>
                      <a:pt x="67595" y="133833"/>
                    </a:cubicBezTo>
                    <a:cubicBezTo>
                      <a:pt x="59855" y="138565"/>
                      <a:pt x="50885" y="140896"/>
                      <a:pt x="41816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E9BE7BB4-AC23-47F8-A1BE-6542A170EB28}"/>
                  </a:ext>
                </a:extLst>
              </p:cNvPr>
              <p:cNvSpPr/>
              <p:nvPr/>
            </p:nvSpPr>
            <p:spPr>
              <a:xfrm>
                <a:off x="3301063" y="5454956"/>
                <a:ext cx="107771" cy="144518"/>
              </a:xfrm>
              <a:custGeom>
                <a:avLst/>
                <a:gdLst>
                  <a:gd name="connsiteX0" fmla="*/ 40266 w 107772"/>
                  <a:gd name="connsiteY0" fmla="*/ 144498 h 144518"/>
                  <a:gd name="connsiteX1" fmla="*/ 19784 w 107772"/>
                  <a:gd name="connsiteY1" fmla="*/ 139907 h 144518"/>
                  <a:gd name="connsiteX2" fmla="*/ 5306 w 107772"/>
                  <a:gd name="connsiteY2" fmla="*/ 126841 h 144518"/>
                  <a:gd name="connsiteX3" fmla="*/ 9 w 107772"/>
                  <a:gd name="connsiteY3" fmla="*/ 105652 h 144518"/>
                  <a:gd name="connsiteX4" fmla="*/ 20137 w 107772"/>
                  <a:gd name="connsiteY4" fmla="*/ 70339 h 144518"/>
                  <a:gd name="connsiteX5" fmla="*/ 84055 w 107772"/>
                  <a:gd name="connsiteY5" fmla="*/ 53741 h 144518"/>
                  <a:gd name="connsiteX6" fmla="*/ 81936 w 107772"/>
                  <a:gd name="connsiteY6" fmla="*/ 37144 h 144518"/>
                  <a:gd name="connsiteX7" fmla="*/ 73461 w 107772"/>
                  <a:gd name="connsiteY7" fmla="*/ 24431 h 144518"/>
                  <a:gd name="connsiteX8" fmla="*/ 56157 w 107772"/>
                  <a:gd name="connsiteY8" fmla="*/ 19840 h 144518"/>
                  <a:gd name="connsiteX9" fmla="*/ 33910 w 107772"/>
                  <a:gd name="connsiteY9" fmla="*/ 24078 h 144518"/>
                  <a:gd name="connsiteX10" fmla="*/ 15193 w 107772"/>
                  <a:gd name="connsiteY10" fmla="*/ 33966 h 144518"/>
                  <a:gd name="connsiteX11" fmla="*/ 6012 w 107772"/>
                  <a:gd name="connsiteY11" fmla="*/ 18074 h 144518"/>
                  <a:gd name="connsiteX12" fmla="*/ 20844 w 107772"/>
                  <a:gd name="connsiteY12" fmla="*/ 9599 h 144518"/>
                  <a:gd name="connsiteX13" fmla="*/ 39207 w 107772"/>
                  <a:gd name="connsiteY13" fmla="*/ 2890 h 144518"/>
                  <a:gd name="connsiteX14" fmla="*/ 60042 w 107772"/>
                  <a:gd name="connsiteY14" fmla="*/ 64 h 144518"/>
                  <a:gd name="connsiteX15" fmla="*/ 87233 w 107772"/>
                  <a:gd name="connsiteY15" fmla="*/ 7127 h 144518"/>
                  <a:gd name="connsiteX16" fmla="*/ 102771 w 107772"/>
                  <a:gd name="connsiteY16" fmla="*/ 26903 h 144518"/>
                  <a:gd name="connsiteX17" fmla="*/ 107715 w 107772"/>
                  <a:gd name="connsiteY17" fmla="*/ 56566 h 144518"/>
                  <a:gd name="connsiteX18" fmla="*/ 107715 w 107772"/>
                  <a:gd name="connsiteY18" fmla="*/ 140966 h 144518"/>
                  <a:gd name="connsiteX19" fmla="*/ 88646 w 107772"/>
                  <a:gd name="connsiteY19" fmla="*/ 140966 h 144518"/>
                  <a:gd name="connsiteX20" fmla="*/ 86527 w 107772"/>
                  <a:gd name="connsiteY20" fmla="*/ 124369 h 144518"/>
                  <a:gd name="connsiteX21" fmla="*/ 86527 w 107772"/>
                  <a:gd name="connsiteY21" fmla="*/ 124369 h 144518"/>
                  <a:gd name="connsiteX22" fmla="*/ 65692 w 107772"/>
                  <a:gd name="connsiteY22" fmla="*/ 138494 h 144518"/>
                  <a:gd name="connsiteX23" fmla="*/ 40266 w 107772"/>
                  <a:gd name="connsiteY23" fmla="*/ 144498 h 144518"/>
                  <a:gd name="connsiteX24" fmla="*/ 46976 w 107772"/>
                  <a:gd name="connsiteY24" fmla="*/ 125428 h 144518"/>
                  <a:gd name="connsiteX25" fmla="*/ 65692 w 107772"/>
                  <a:gd name="connsiteY25" fmla="*/ 120837 h 144518"/>
                  <a:gd name="connsiteX26" fmla="*/ 84055 w 107772"/>
                  <a:gd name="connsiteY26" fmla="*/ 107771 h 144518"/>
                  <a:gd name="connsiteX27" fmla="*/ 84055 w 107772"/>
                  <a:gd name="connsiteY27" fmla="*/ 70692 h 144518"/>
                  <a:gd name="connsiteX28" fmla="*/ 48741 w 107772"/>
                  <a:gd name="connsiteY28" fmla="*/ 77755 h 144518"/>
                  <a:gd name="connsiteX29" fmla="*/ 29672 w 107772"/>
                  <a:gd name="connsiteY29" fmla="*/ 88702 h 144518"/>
                  <a:gd name="connsiteX30" fmla="*/ 24022 w 107772"/>
                  <a:gd name="connsiteY30" fmla="*/ 104240 h 144518"/>
                  <a:gd name="connsiteX31" fmla="*/ 30731 w 107772"/>
                  <a:gd name="connsiteY31" fmla="*/ 120484 h 144518"/>
                  <a:gd name="connsiteX32" fmla="*/ 46976 w 107772"/>
                  <a:gd name="connsiteY32" fmla="*/ 125428 h 14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7772" h="144518">
                    <a:moveTo>
                      <a:pt x="40266" y="144498"/>
                    </a:moveTo>
                    <a:cubicBezTo>
                      <a:pt x="33168" y="144639"/>
                      <a:pt x="26137" y="143085"/>
                      <a:pt x="19784" y="139907"/>
                    </a:cubicBezTo>
                    <a:cubicBezTo>
                      <a:pt x="13827" y="137011"/>
                      <a:pt x="8809" y="132455"/>
                      <a:pt x="5306" y="126841"/>
                    </a:cubicBezTo>
                    <a:cubicBezTo>
                      <a:pt x="1654" y="120378"/>
                      <a:pt x="-175" y="113068"/>
                      <a:pt x="9" y="105652"/>
                    </a:cubicBezTo>
                    <a:cubicBezTo>
                      <a:pt x="-549" y="90997"/>
                      <a:pt x="7251" y="77331"/>
                      <a:pt x="20137" y="70339"/>
                    </a:cubicBezTo>
                    <a:cubicBezTo>
                      <a:pt x="40164" y="60698"/>
                      <a:pt x="61875" y="55083"/>
                      <a:pt x="84055" y="53741"/>
                    </a:cubicBezTo>
                    <a:cubicBezTo>
                      <a:pt x="84066" y="48126"/>
                      <a:pt x="83356" y="42547"/>
                      <a:pt x="81936" y="37144"/>
                    </a:cubicBezTo>
                    <a:cubicBezTo>
                      <a:pt x="80524" y="32129"/>
                      <a:pt x="77557" y="27680"/>
                      <a:pt x="73461" y="24431"/>
                    </a:cubicBezTo>
                    <a:cubicBezTo>
                      <a:pt x="68355" y="21041"/>
                      <a:pt x="62274" y="19416"/>
                      <a:pt x="56157" y="19840"/>
                    </a:cubicBezTo>
                    <a:cubicBezTo>
                      <a:pt x="48537" y="19805"/>
                      <a:pt x="40983" y="21253"/>
                      <a:pt x="33910" y="24078"/>
                    </a:cubicBezTo>
                    <a:cubicBezTo>
                      <a:pt x="27348" y="26726"/>
                      <a:pt x="21077" y="30046"/>
                      <a:pt x="15193" y="33966"/>
                    </a:cubicBezTo>
                    <a:lnTo>
                      <a:pt x="6012" y="18074"/>
                    </a:lnTo>
                    <a:cubicBezTo>
                      <a:pt x="10776" y="14931"/>
                      <a:pt x="15730" y="12106"/>
                      <a:pt x="20844" y="9599"/>
                    </a:cubicBezTo>
                    <a:cubicBezTo>
                      <a:pt x="26713" y="6739"/>
                      <a:pt x="32868" y="4479"/>
                      <a:pt x="39207" y="2890"/>
                    </a:cubicBezTo>
                    <a:cubicBezTo>
                      <a:pt x="45962" y="877"/>
                      <a:pt x="52993" y="-77"/>
                      <a:pt x="60042" y="64"/>
                    </a:cubicBezTo>
                    <a:cubicBezTo>
                      <a:pt x="69622" y="-465"/>
                      <a:pt x="79129" y="2007"/>
                      <a:pt x="87233" y="7127"/>
                    </a:cubicBezTo>
                    <a:cubicBezTo>
                      <a:pt x="94427" y="11859"/>
                      <a:pt x="99883" y="18781"/>
                      <a:pt x="102771" y="26903"/>
                    </a:cubicBezTo>
                    <a:cubicBezTo>
                      <a:pt x="106352" y="36367"/>
                      <a:pt x="108033" y="46466"/>
                      <a:pt x="107715" y="56566"/>
                    </a:cubicBezTo>
                    <a:lnTo>
                      <a:pt x="107715" y="140966"/>
                    </a:lnTo>
                    <a:lnTo>
                      <a:pt x="88646" y="140966"/>
                    </a:lnTo>
                    <a:lnTo>
                      <a:pt x="86527" y="124369"/>
                    </a:lnTo>
                    <a:lnTo>
                      <a:pt x="86527" y="124369"/>
                    </a:lnTo>
                    <a:cubicBezTo>
                      <a:pt x="80125" y="129842"/>
                      <a:pt x="73136" y="134574"/>
                      <a:pt x="65692" y="138494"/>
                    </a:cubicBezTo>
                    <a:cubicBezTo>
                      <a:pt x="57874" y="142661"/>
                      <a:pt x="49116" y="144709"/>
                      <a:pt x="40266" y="144498"/>
                    </a:cubicBezTo>
                    <a:close/>
                    <a:moveTo>
                      <a:pt x="46976" y="125428"/>
                    </a:moveTo>
                    <a:cubicBezTo>
                      <a:pt x="53505" y="125534"/>
                      <a:pt x="59954" y="123945"/>
                      <a:pt x="65692" y="120837"/>
                    </a:cubicBezTo>
                    <a:cubicBezTo>
                      <a:pt x="72342" y="117270"/>
                      <a:pt x="78511" y="112892"/>
                      <a:pt x="84055" y="107771"/>
                    </a:cubicBezTo>
                    <a:lnTo>
                      <a:pt x="84055" y="70692"/>
                    </a:lnTo>
                    <a:cubicBezTo>
                      <a:pt x="72091" y="71963"/>
                      <a:pt x="60271" y="74329"/>
                      <a:pt x="48741" y="77755"/>
                    </a:cubicBezTo>
                    <a:cubicBezTo>
                      <a:pt x="41559" y="79732"/>
                      <a:pt x="34994" y="83475"/>
                      <a:pt x="29672" y="88702"/>
                    </a:cubicBezTo>
                    <a:cubicBezTo>
                      <a:pt x="26010" y="93045"/>
                      <a:pt x="24008" y="98554"/>
                      <a:pt x="24022" y="104240"/>
                    </a:cubicBezTo>
                    <a:cubicBezTo>
                      <a:pt x="23542" y="110419"/>
                      <a:pt x="26031" y="116458"/>
                      <a:pt x="30731" y="120484"/>
                    </a:cubicBezTo>
                    <a:cubicBezTo>
                      <a:pt x="35541" y="123698"/>
                      <a:pt x="41191" y="125428"/>
                      <a:pt x="46976" y="1254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A84E3789-EA38-4C83-9271-1DB80DDFDB20}"/>
                  </a:ext>
                </a:extLst>
              </p:cNvPr>
              <p:cNvSpPr/>
              <p:nvPr/>
            </p:nvSpPr>
            <p:spPr>
              <a:xfrm>
                <a:off x="3432103" y="5419694"/>
                <a:ext cx="85105" cy="180849"/>
              </a:xfrm>
              <a:custGeom>
                <a:avLst/>
                <a:gdLst>
                  <a:gd name="connsiteX0" fmla="*/ 59308 w 85106"/>
                  <a:gd name="connsiteY0" fmla="*/ 179741 h 180850"/>
                  <a:gd name="connsiteX1" fmla="*/ 28938 w 85106"/>
                  <a:gd name="connsiteY1" fmla="*/ 167028 h 180850"/>
                  <a:gd name="connsiteX2" fmla="*/ 20109 w 85106"/>
                  <a:gd name="connsiteY2" fmla="*/ 133833 h 180850"/>
                  <a:gd name="connsiteX3" fmla="*/ 20109 w 85106"/>
                  <a:gd name="connsiteY3" fmla="*/ 58262 h 180850"/>
                  <a:gd name="connsiteX4" fmla="*/ -19 w 85106"/>
                  <a:gd name="connsiteY4" fmla="*/ 58262 h 180850"/>
                  <a:gd name="connsiteX5" fmla="*/ -19 w 85106"/>
                  <a:gd name="connsiteY5" fmla="*/ 40605 h 180850"/>
                  <a:gd name="connsiteX6" fmla="*/ 21522 w 85106"/>
                  <a:gd name="connsiteY6" fmla="*/ 40605 h 180850"/>
                  <a:gd name="connsiteX7" fmla="*/ 24347 w 85106"/>
                  <a:gd name="connsiteY7" fmla="*/ -6 h 180850"/>
                  <a:gd name="connsiteX8" fmla="*/ 43770 w 85106"/>
                  <a:gd name="connsiteY8" fmla="*/ -6 h 180850"/>
                  <a:gd name="connsiteX9" fmla="*/ 43770 w 85106"/>
                  <a:gd name="connsiteY9" fmla="*/ 40605 h 180850"/>
                  <a:gd name="connsiteX10" fmla="*/ 81202 w 85106"/>
                  <a:gd name="connsiteY10" fmla="*/ 40605 h 180850"/>
                  <a:gd name="connsiteX11" fmla="*/ 81202 w 85106"/>
                  <a:gd name="connsiteY11" fmla="*/ 59674 h 180850"/>
                  <a:gd name="connsiteX12" fmla="*/ 43416 w 85106"/>
                  <a:gd name="connsiteY12" fmla="*/ 59674 h 180850"/>
                  <a:gd name="connsiteX13" fmla="*/ 43416 w 85106"/>
                  <a:gd name="connsiteY13" fmla="*/ 135952 h 180850"/>
                  <a:gd name="connsiteX14" fmla="*/ 48007 w 85106"/>
                  <a:gd name="connsiteY14" fmla="*/ 155374 h 180850"/>
                  <a:gd name="connsiteX15" fmla="*/ 64605 w 85106"/>
                  <a:gd name="connsiteY15" fmla="*/ 162437 h 180850"/>
                  <a:gd name="connsiteX16" fmla="*/ 72374 w 85106"/>
                  <a:gd name="connsiteY16" fmla="*/ 162437 h 180850"/>
                  <a:gd name="connsiteX17" fmla="*/ 80143 w 85106"/>
                  <a:gd name="connsiteY17" fmla="*/ 159612 h 180850"/>
                  <a:gd name="connsiteX18" fmla="*/ 85087 w 85106"/>
                  <a:gd name="connsiteY18" fmla="*/ 176562 h 180850"/>
                  <a:gd name="connsiteX19" fmla="*/ 72727 w 85106"/>
                  <a:gd name="connsiteY19" fmla="*/ 180800 h 180850"/>
                  <a:gd name="connsiteX20" fmla="*/ 59308 w 85106"/>
                  <a:gd name="connsiteY20" fmla="*/ 179741 h 18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106" h="180850">
                    <a:moveTo>
                      <a:pt x="59308" y="179741"/>
                    </a:moveTo>
                    <a:cubicBezTo>
                      <a:pt x="47707" y="180765"/>
                      <a:pt x="36347" y="175998"/>
                      <a:pt x="28938" y="167028"/>
                    </a:cubicBezTo>
                    <a:cubicBezTo>
                      <a:pt x="22578" y="157175"/>
                      <a:pt x="19488" y="145557"/>
                      <a:pt x="20109" y="133833"/>
                    </a:cubicBezTo>
                    <a:lnTo>
                      <a:pt x="20109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416" y="59674"/>
                    </a:lnTo>
                    <a:lnTo>
                      <a:pt x="43416" y="135952"/>
                    </a:lnTo>
                    <a:cubicBezTo>
                      <a:pt x="43212" y="142732"/>
                      <a:pt x="44797" y="149406"/>
                      <a:pt x="48007" y="155374"/>
                    </a:cubicBezTo>
                    <a:cubicBezTo>
                      <a:pt x="52005" y="160353"/>
                      <a:pt x="58238" y="163002"/>
                      <a:pt x="64605" y="162437"/>
                    </a:cubicBezTo>
                    <a:lnTo>
                      <a:pt x="72374" y="162437"/>
                    </a:lnTo>
                    <a:cubicBezTo>
                      <a:pt x="75082" y="161872"/>
                      <a:pt x="77699" y="160919"/>
                      <a:pt x="80143" y="159612"/>
                    </a:cubicBezTo>
                    <a:lnTo>
                      <a:pt x="85087" y="176562"/>
                    </a:lnTo>
                    <a:cubicBezTo>
                      <a:pt x="81124" y="178399"/>
                      <a:pt x="76982" y="179812"/>
                      <a:pt x="72727" y="180800"/>
                    </a:cubicBezTo>
                    <a:cubicBezTo>
                      <a:pt x="68228" y="180977"/>
                      <a:pt x="63722" y="180624"/>
                      <a:pt x="59308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AF9F052-18A8-45E1-8B07-AE916BB9AE8E}"/>
                  </a:ext>
                </a:extLst>
              </p:cNvPr>
              <p:cNvSpPr/>
              <p:nvPr/>
            </p:nvSpPr>
            <p:spPr>
              <a:xfrm>
                <a:off x="3540158" y="5400257"/>
                <a:ext cx="31151" cy="196003"/>
              </a:xfrm>
              <a:custGeom>
                <a:avLst/>
                <a:gdLst>
                  <a:gd name="connsiteX0" fmla="*/ 15524 w 31152"/>
                  <a:gd name="connsiteY0" fmla="*/ 30377 h 196004"/>
                  <a:gd name="connsiteX1" fmla="*/ 4224 w 31152"/>
                  <a:gd name="connsiteY1" fmla="*/ 26140 h 196004"/>
                  <a:gd name="connsiteX2" fmla="*/ 4224 w 31152"/>
                  <a:gd name="connsiteY2" fmla="*/ 4245 h 196004"/>
                  <a:gd name="connsiteX3" fmla="*/ 15524 w 31152"/>
                  <a:gd name="connsiteY3" fmla="*/ 8 h 196004"/>
                  <a:gd name="connsiteX4" fmla="*/ 26471 w 31152"/>
                  <a:gd name="connsiteY4" fmla="*/ 4245 h 196004"/>
                  <a:gd name="connsiteX5" fmla="*/ 26895 w 31152"/>
                  <a:gd name="connsiteY5" fmla="*/ 25716 h 196004"/>
                  <a:gd name="connsiteX6" fmla="*/ 26471 w 31152"/>
                  <a:gd name="connsiteY6" fmla="*/ 26140 h 196004"/>
                  <a:gd name="connsiteX7" fmla="*/ 15524 w 31152"/>
                  <a:gd name="connsiteY7" fmla="*/ 30377 h 196004"/>
                  <a:gd name="connsiteX8" fmla="*/ 3517 w 31152"/>
                  <a:gd name="connsiteY8" fmla="*/ 195998 h 196004"/>
                  <a:gd name="connsiteX9" fmla="*/ 3517 w 31152"/>
                  <a:gd name="connsiteY9" fmla="*/ 58628 h 196004"/>
                  <a:gd name="connsiteX10" fmla="*/ 26824 w 31152"/>
                  <a:gd name="connsiteY10" fmla="*/ 58628 h 196004"/>
                  <a:gd name="connsiteX11" fmla="*/ 26824 w 31152"/>
                  <a:gd name="connsiteY11" fmla="*/ 195998 h 19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52" h="196004">
                    <a:moveTo>
                      <a:pt x="15524" y="30377"/>
                    </a:moveTo>
                    <a:cubicBezTo>
                      <a:pt x="11339" y="30554"/>
                      <a:pt x="7264" y="29000"/>
                      <a:pt x="4224" y="26140"/>
                    </a:cubicBezTo>
                    <a:cubicBezTo>
                      <a:pt x="-1434" y="19925"/>
                      <a:pt x="-1434" y="10461"/>
                      <a:pt x="4224" y="4245"/>
                    </a:cubicBezTo>
                    <a:cubicBezTo>
                      <a:pt x="7264" y="1385"/>
                      <a:pt x="11339" y="-169"/>
                      <a:pt x="15524" y="8"/>
                    </a:cubicBezTo>
                    <a:cubicBezTo>
                      <a:pt x="19592" y="-98"/>
                      <a:pt x="23537" y="1420"/>
                      <a:pt x="26471" y="4245"/>
                    </a:cubicBezTo>
                    <a:cubicBezTo>
                      <a:pt x="32517" y="10072"/>
                      <a:pt x="32708" y="19677"/>
                      <a:pt x="26895" y="25716"/>
                    </a:cubicBezTo>
                    <a:cubicBezTo>
                      <a:pt x="26757" y="25857"/>
                      <a:pt x="26616" y="25999"/>
                      <a:pt x="26471" y="26140"/>
                    </a:cubicBezTo>
                    <a:cubicBezTo>
                      <a:pt x="23537" y="28965"/>
                      <a:pt x="19592" y="30483"/>
                      <a:pt x="15524" y="30377"/>
                    </a:cubicBezTo>
                    <a:close/>
                    <a:moveTo>
                      <a:pt x="3517" y="195998"/>
                    </a:moveTo>
                    <a:lnTo>
                      <a:pt x="3517" y="58628"/>
                    </a:lnTo>
                    <a:lnTo>
                      <a:pt x="26824" y="58628"/>
                    </a:lnTo>
                    <a:lnTo>
                      <a:pt x="26824" y="19599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6663072-D738-40FE-9DD3-DCF892170F85}"/>
                  </a:ext>
                </a:extLst>
              </p:cNvPr>
              <p:cNvSpPr/>
              <p:nvPr/>
            </p:nvSpPr>
            <p:spPr>
              <a:xfrm>
                <a:off x="3603035" y="5455372"/>
                <a:ext cx="127105" cy="144081"/>
              </a:xfrm>
              <a:custGeom>
                <a:avLst/>
                <a:gdLst>
                  <a:gd name="connsiteX0" fmla="*/ 63534 w 127106"/>
                  <a:gd name="connsiteY0" fmla="*/ 144075 h 144082"/>
                  <a:gd name="connsiteX1" fmla="*/ 32458 w 127106"/>
                  <a:gd name="connsiteY1" fmla="*/ 135600 h 144082"/>
                  <a:gd name="connsiteX2" fmla="*/ 8797 w 127106"/>
                  <a:gd name="connsiteY2" fmla="*/ 111233 h 144082"/>
                  <a:gd name="connsiteX3" fmla="*/ 8797 w 127106"/>
                  <a:gd name="connsiteY3" fmla="*/ 33190 h 144082"/>
                  <a:gd name="connsiteX4" fmla="*/ 32458 w 127106"/>
                  <a:gd name="connsiteY4" fmla="*/ 8471 h 144082"/>
                  <a:gd name="connsiteX5" fmla="*/ 63534 w 127106"/>
                  <a:gd name="connsiteY5" fmla="*/ -5 h 144082"/>
                  <a:gd name="connsiteX6" fmla="*/ 94963 w 127106"/>
                  <a:gd name="connsiteY6" fmla="*/ 8471 h 144082"/>
                  <a:gd name="connsiteX7" fmla="*/ 118270 w 127106"/>
                  <a:gd name="connsiteY7" fmla="*/ 33190 h 144082"/>
                  <a:gd name="connsiteX8" fmla="*/ 118270 w 127106"/>
                  <a:gd name="connsiteY8" fmla="*/ 111233 h 144082"/>
                  <a:gd name="connsiteX9" fmla="*/ 94963 w 127106"/>
                  <a:gd name="connsiteY9" fmla="*/ 135600 h 144082"/>
                  <a:gd name="connsiteX10" fmla="*/ 63534 w 127106"/>
                  <a:gd name="connsiteY10" fmla="*/ 144075 h 144082"/>
                  <a:gd name="connsiteX11" fmla="*/ 63534 w 127106"/>
                  <a:gd name="connsiteY11" fmla="*/ 125006 h 144082"/>
                  <a:gd name="connsiteX12" fmla="*/ 84369 w 127106"/>
                  <a:gd name="connsiteY12" fmla="*/ 118296 h 144082"/>
                  <a:gd name="connsiteX13" fmla="*/ 98141 w 127106"/>
                  <a:gd name="connsiteY13" fmla="*/ 99933 h 144082"/>
                  <a:gd name="connsiteX14" fmla="*/ 103085 w 127106"/>
                  <a:gd name="connsiteY14" fmla="*/ 72389 h 144082"/>
                  <a:gd name="connsiteX15" fmla="*/ 98141 w 127106"/>
                  <a:gd name="connsiteY15" fmla="*/ 44490 h 144082"/>
                  <a:gd name="connsiteX16" fmla="*/ 84369 w 127106"/>
                  <a:gd name="connsiteY16" fmla="*/ 26127 h 144082"/>
                  <a:gd name="connsiteX17" fmla="*/ 42699 w 127106"/>
                  <a:gd name="connsiteY17" fmla="*/ 26127 h 144082"/>
                  <a:gd name="connsiteX18" fmla="*/ 28926 w 127106"/>
                  <a:gd name="connsiteY18" fmla="*/ 44490 h 144082"/>
                  <a:gd name="connsiteX19" fmla="*/ 23982 w 127106"/>
                  <a:gd name="connsiteY19" fmla="*/ 72389 h 144082"/>
                  <a:gd name="connsiteX20" fmla="*/ 28926 w 127106"/>
                  <a:gd name="connsiteY20" fmla="*/ 99933 h 144082"/>
                  <a:gd name="connsiteX21" fmla="*/ 42699 w 127106"/>
                  <a:gd name="connsiteY21" fmla="*/ 118296 h 144082"/>
                  <a:gd name="connsiteX22" fmla="*/ 63534 w 127106"/>
                  <a:gd name="connsiteY22" fmla="*/ 125006 h 1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106" h="144082">
                    <a:moveTo>
                      <a:pt x="63534" y="144075"/>
                    </a:moveTo>
                    <a:cubicBezTo>
                      <a:pt x="52594" y="144146"/>
                      <a:pt x="41844" y="141215"/>
                      <a:pt x="32458" y="135600"/>
                    </a:cubicBezTo>
                    <a:cubicBezTo>
                      <a:pt x="22485" y="129808"/>
                      <a:pt x="14299" y="121368"/>
                      <a:pt x="8797" y="111233"/>
                    </a:cubicBezTo>
                    <a:cubicBezTo>
                      <a:pt x="-2958" y="86549"/>
                      <a:pt x="-2958" y="57874"/>
                      <a:pt x="8797" y="33190"/>
                    </a:cubicBezTo>
                    <a:cubicBezTo>
                      <a:pt x="14292" y="22949"/>
                      <a:pt x="22471" y="14403"/>
                      <a:pt x="32458" y="8471"/>
                    </a:cubicBezTo>
                    <a:cubicBezTo>
                      <a:pt x="41844" y="2856"/>
                      <a:pt x="52594" y="-76"/>
                      <a:pt x="63534" y="-5"/>
                    </a:cubicBezTo>
                    <a:cubicBezTo>
                      <a:pt x="74587" y="-76"/>
                      <a:pt x="85453" y="2856"/>
                      <a:pt x="94963" y="8471"/>
                    </a:cubicBezTo>
                    <a:cubicBezTo>
                      <a:pt x="104766" y="14509"/>
                      <a:pt x="112803" y="23055"/>
                      <a:pt x="118270" y="33190"/>
                    </a:cubicBezTo>
                    <a:cubicBezTo>
                      <a:pt x="130026" y="57874"/>
                      <a:pt x="130026" y="86549"/>
                      <a:pt x="118270" y="111233"/>
                    </a:cubicBezTo>
                    <a:cubicBezTo>
                      <a:pt x="112793" y="121262"/>
                      <a:pt x="104752" y="129667"/>
                      <a:pt x="94963" y="135600"/>
                    </a:cubicBezTo>
                    <a:cubicBezTo>
                      <a:pt x="85453" y="141215"/>
                      <a:pt x="74587" y="144146"/>
                      <a:pt x="63534" y="144075"/>
                    </a:cubicBezTo>
                    <a:close/>
                    <a:moveTo>
                      <a:pt x="63534" y="125006"/>
                    </a:moveTo>
                    <a:cubicBezTo>
                      <a:pt x="71013" y="125041"/>
                      <a:pt x="78309" y="122675"/>
                      <a:pt x="84369" y="118296"/>
                    </a:cubicBezTo>
                    <a:cubicBezTo>
                      <a:pt x="90616" y="113599"/>
                      <a:pt x="95394" y="107243"/>
                      <a:pt x="98141" y="99933"/>
                    </a:cubicBezTo>
                    <a:cubicBezTo>
                      <a:pt x="101531" y="91140"/>
                      <a:pt x="103209" y="81817"/>
                      <a:pt x="103085" y="72389"/>
                    </a:cubicBezTo>
                    <a:cubicBezTo>
                      <a:pt x="103212" y="62854"/>
                      <a:pt x="101535" y="53389"/>
                      <a:pt x="98141" y="44490"/>
                    </a:cubicBezTo>
                    <a:cubicBezTo>
                      <a:pt x="95394" y="37180"/>
                      <a:pt x="90616" y="30824"/>
                      <a:pt x="84369" y="26127"/>
                    </a:cubicBezTo>
                    <a:cubicBezTo>
                      <a:pt x="71960" y="17052"/>
                      <a:pt x="55108" y="17052"/>
                      <a:pt x="42699" y="26127"/>
                    </a:cubicBezTo>
                    <a:cubicBezTo>
                      <a:pt x="36452" y="30824"/>
                      <a:pt x="31674" y="37180"/>
                      <a:pt x="28926" y="44490"/>
                    </a:cubicBezTo>
                    <a:cubicBezTo>
                      <a:pt x="25533" y="53389"/>
                      <a:pt x="23855" y="62854"/>
                      <a:pt x="23982" y="72389"/>
                    </a:cubicBezTo>
                    <a:cubicBezTo>
                      <a:pt x="23859" y="81817"/>
                      <a:pt x="25536" y="91140"/>
                      <a:pt x="28926" y="99933"/>
                    </a:cubicBezTo>
                    <a:cubicBezTo>
                      <a:pt x="31674" y="107243"/>
                      <a:pt x="36452" y="113599"/>
                      <a:pt x="42699" y="118296"/>
                    </a:cubicBezTo>
                    <a:cubicBezTo>
                      <a:pt x="48758" y="122675"/>
                      <a:pt x="56054" y="125041"/>
                      <a:pt x="63534" y="1250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BA2487F-CEE9-4CBF-B923-B8B2E4354096}"/>
                  </a:ext>
                </a:extLst>
              </p:cNvPr>
              <p:cNvSpPr/>
              <p:nvPr/>
            </p:nvSpPr>
            <p:spPr>
              <a:xfrm>
                <a:off x="3766176" y="5455199"/>
                <a:ext cx="108890" cy="141089"/>
              </a:xfrm>
              <a:custGeom>
                <a:avLst/>
                <a:gdLst>
                  <a:gd name="connsiteX0" fmla="*/ -19 w 108890"/>
                  <a:gd name="connsiteY0" fmla="*/ 141084 h 141089"/>
                  <a:gd name="connsiteX1" fmla="*/ -19 w 108890"/>
                  <a:gd name="connsiteY1" fmla="*/ 3714 h 141089"/>
                  <a:gd name="connsiteX2" fmla="*/ 19050 w 108890"/>
                  <a:gd name="connsiteY2" fmla="*/ 3714 h 141089"/>
                  <a:gd name="connsiteX3" fmla="*/ 20816 w 108890"/>
                  <a:gd name="connsiteY3" fmla="*/ 23489 h 141089"/>
                  <a:gd name="connsiteX4" fmla="*/ 20816 w 108890"/>
                  <a:gd name="connsiteY4" fmla="*/ 23489 h 141089"/>
                  <a:gd name="connsiteX5" fmla="*/ 41651 w 108890"/>
                  <a:gd name="connsiteY5" fmla="*/ 6892 h 141089"/>
                  <a:gd name="connsiteX6" fmla="*/ 66723 w 108890"/>
                  <a:gd name="connsiteY6" fmla="*/ 182 h 141089"/>
                  <a:gd name="connsiteX7" fmla="*/ 98506 w 108890"/>
                  <a:gd name="connsiteY7" fmla="*/ 13955 h 141089"/>
                  <a:gd name="connsiteX8" fmla="*/ 108747 w 108890"/>
                  <a:gd name="connsiteY8" fmla="*/ 53859 h 141089"/>
                  <a:gd name="connsiteX9" fmla="*/ 108747 w 108890"/>
                  <a:gd name="connsiteY9" fmla="*/ 141084 h 141089"/>
                  <a:gd name="connsiteX10" fmla="*/ 85440 w 108890"/>
                  <a:gd name="connsiteY10" fmla="*/ 141084 h 141089"/>
                  <a:gd name="connsiteX11" fmla="*/ 85440 w 108890"/>
                  <a:gd name="connsiteY11" fmla="*/ 57038 h 141089"/>
                  <a:gd name="connsiteX12" fmla="*/ 79436 w 108890"/>
                  <a:gd name="connsiteY12" fmla="*/ 29140 h 141089"/>
                  <a:gd name="connsiteX13" fmla="*/ 59308 w 108890"/>
                  <a:gd name="connsiteY13" fmla="*/ 20311 h 141089"/>
                  <a:gd name="connsiteX14" fmla="*/ 40591 w 108890"/>
                  <a:gd name="connsiteY14" fmla="*/ 25608 h 141089"/>
                  <a:gd name="connsiteX15" fmla="*/ 21875 w 108890"/>
                  <a:gd name="connsiteY15" fmla="*/ 41499 h 141089"/>
                  <a:gd name="connsiteX16" fmla="*/ 21875 w 108890"/>
                  <a:gd name="connsiteY16" fmla="*/ 141084 h 14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890" h="141089">
                    <a:moveTo>
                      <a:pt x="-19" y="141084"/>
                    </a:moveTo>
                    <a:lnTo>
                      <a:pt x="-19" y="3714"/>
                    </a:lnTo>
                    <a:lnTo>
                      <a:pt x="19050" y="3714"/>
                    </a:lnTo>
                    <a:lnTo>
                      <a:pt x="20816" y="23489"/>
                    </a:lnTo>
                    <a:lnTo>
                      <a:pt x="20816" y="23489"/>
                    </a:lnTo>
                    <a:cubicBezTo>
                      <a:pt x="27010" y="17062"/>
                      <a:pt x="34012" y="11483"/>
                      <a:pt x="41651" y="6892"/>
                    </a:cubicBezTo>
                    <a:cubicBezTo>
                      <a:pt x="49254" y="2442"/>
                      <a:pt x="57916" y="112"/>
                      <a:pt x="66723" y="182"/>
                    </a:cubicBezTo>
                    <a:cubicBezTo>
                      <a:pt x="78995" y="-1089"/>
                      <a:pt x="91044" y="4138"/>
                      <a:pt x="98506" y="13955"/>
                    </a:cubicBezTo>
                    <a:cubicBezTo>
                      <a:pt x="106021" y="25855"/>
                      <a:pt x="109601" y="39804"/>
                      <a:pt x="108747" y="53859"/>
                    </a:cubicBezTo>
                    <a:lnTo>
                      <a:pt x="108747" y="141084"/>
                    </a:lnTo>
                    <a:lnTo>
                      <a:pt x="85440" y="141084"/>
                    </a:lnTo>
                    <a:lnTo>
                      <a:pt x="85440" y="57038"/>
                    </a:lnTo>
                    <a:cubicBezTo>
                      <a:pt x="86181" y="47362"/>
                      <a:pt x="84098" y="37650"/>
                      <a:pt x="79436" y="29140"/>
                    </a:cubicBezTo>
                    <a:cubicBezTo>
                      <a:pt x="74662" y="22960"/>
                      <a:pt x="67080" y="19640"/>
                      <a:pt x="59308" y="20311"/>
                    </a:cubicBezTo>
                    <a:cubicBezTo>
                      <a:pt x="52697" y="20276"/>
                      <a:pt x="46210" y="22112"/>
                      <a:pt x="40591" y="25608"/>
                    </a:cubicBezTo>
                    <a:cubicBezTo>
                      <a:pt x="33790" y="30199"/>
                      <a:pt x="27515" y="35531"/>
                      <a:pt x="21875" y="41499"/>
                    </a:cubicBezTo>
                    <a:lnTo>
                      <a:pt x="21875" y="14108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0621CD72-4662-460E-AD91-CB11A1477D43}"/>
              </a:ext>
            </a:extLst>
          </p:cNvPr>
          <p:cNvGrpSpPr/>
          <p:nvPr/>
        </p:nvGrpSpPr>
        <p:grpSpPr>
          <a:xfrm>
            <a:off x="3937347" y="2122487"/>
            <a:ext cx="4705451" cy="2903911"/>
            <a:chOff x="3937347" y="2122487"/>
            <a:chExt cx="4705451" cy="2903911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4B0B77C-24C8-400D-AA86-802CA414B45F}"/>
                </a:ext>
              </a:extLst>
            </p:cNvPr>
            <p:cNvGrpSpPr/>
            <p:nvPr/>
          </p:nvGrpSpPr>
          <p:grpSpPr>
            <a:xfrm>
              <a:off x="3937347" y="2122487"/>
              <a:ext cx="1943932" cy="1239561"/>
              <a:chOff x="2495570" y="1205031"/>
              <a:chExt cx="2978339" cy="1899174"/>
            </a:xfrm>
          </p:grpSpPr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CB9447B-7137-472C-AAF9-EC37777204E1}"/>
                  </a:ext>
                </a:extLst>
              </p:cNvPr>
              <p:cNvSpPr/>
              <p:nvPr/>
            </p:nvSpPr>
            <p:spPr>
              <a:xfrm>
                <a:off x="3779216" y="1387251"/>
                <a:ext cx="1531193" cy="1716954"/>
              </a:xfrm>
              <a:custGeom>
                <a:avLst/>
                <a:gdLst>
                  <a:gd name="connsiteX0" fmla="*/ 1531183 w 1531202"/>
                  <a:gd name="connsiteY0" fmla="*/ -6 h 1716952"/>
                  <a:gd name="connsiteX1" fmla="*/ -19 w 1531202"/>
                  <a:gd name="connsiteY1" fmla="*/ 1716946 h 171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1202" h="1716952">
                    <a:moveTo>
                      <a:pt x="1531183" y="-6"/>
                    </a:moveTo>
                    <a:cubicBezTo>
                      <a:pt x="717958" y="205770"/>
                      <a:pt x="111706" y="885566"/>
                      <a:pt x="-19" y="171694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5B12961E-F58C-4D18-AD76-53AB3045323B}"/>
                  </a:ext>
                </a:extLst>
              </p:cNvPr>
              <p:cNvSpPr/>
              <p:nvPr/>
            </p:nvSpPr>
            <p:spPr>
              <a:xfrm>
                <a:off x="5244371" y="1205031"/>
                <a:ext cx="229538" cy="377504"/>
              </a:xfrm>
              <a:custGeom>
                <a:avLst/>
                <a:gdLst>
                  <a:gd name="connsiteX0" fmla="*/ 81575 w 229539"/>
                  <a:gd name="connsiteY0" fmla="*/ 377503 h 377503"/>
                  <a:gd name="connsiteX1" fmla="*/ 0 w 229539"/>
                  <a:gd name="connsiteY1" fmla="*/ 0 h 377503"/>
                  <a:gd name="connsiteX2" fmla="*/ 229539 w 229539"/>
                  <a:gd name="connsiteY2" fmla="*/ 147964 h 377503"/>
                  <a:gd name="connsiteX3" fmla="*/ 81575 w 229539"/>
                  <a:gd name="connsiteY3" fmla="*/ 377503 h 37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39" h="377503">
                    <a:moveTo>
                      <a:pt x="81575" y="377503"/>
                    </a:moveTo>
                    <a:lnTo>
                      <a:pt x="0" y="0"/>
                    </a:lnTo>
                    <a:lnTo>
                      <a:pt x="229539" y="147964"/>
                    </a:lnTo>
                    <a:lnTo>
                      <a:pt x="81575" y="377503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AFDCB28B-70F6-4A01-B713-7C3E99831C66}"/>
                  </a:ext>
                </a:extLst>
              </p:cNvPr>
              <p:cNvSpPr/>
              <p:nvPr/>
            </p:nvSpPr>
            <p:spPr>
              <a:xfrm>
                <a:off x="2495570" y="1527801"/>
                <a:ext cx="23661" cy="185396"/>
              </a:xfrm>
              <a:custGeom>
                <a:avLst/>
                <a:gdLst>
                  <a:gd name="connsiteX0" fmla="*/ -19 w 23660"/>
                  <a:gd name="connsiteY0" fmla="*/ 185391 h 185396"/>
                  <a:gd name="connsiteX1" fmla="*/ -19 w 23660"/>
                  <a:gd name="connsiteY1" fmla="*/ -6 h 185396"/>
                  <a:gd name="connsiteX2" fmla="*/ 23641 w 23660"/>
                  <a:gd name="connsiteY2" fmla="*/ -6 h 185396"/>
                  <a:gd name="connsiteX3" fmla="*/ 23641 w 23660"/>
                  <a:gd name="connsiteY3" fmla="*/ 185391 h 18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60" h="185396">
                    <a:moveTo>
                      <a:pt x="-19" y="185391"/>
                    </a:moveTo>
                    <a:lnTo>
                      <a:pt x="-19" y="-6"/>
                    </a:lnTo>
                    <a:lnTo>
                      <a:pt x="23641" y="-6"/>
                    </a:lnTo>
                    <a:lnTo>
                      <a:pt x="23641" y="185391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79F8AF36-D344-4619-A454-BC059ED03EDD}"/>
                  </a:ext>
                </a:extLst>
              </p:cNvPr>
              <p:cNvSpPr/>
              <p:nvPr/>
            </p:nvSpPr>
            <p:spPr>
              <a:xfrm>
                <a:off x="2567609" y="1572491"/>
                <a:ext cx="188771" cy="142118"/>
              </a:xfrm>
              <a:custGeom>
                <a:avLst/>
                <a:gdLst>
                  <a:gd name="connsiteX0" fmla="*/ -19 w 188772"/>
                  <a:gd name="connsiteY0" fmla="*/ 140700 h 142118"/>
                  <a:gd name="connsiteX1" fmla="*/ -19 w 188772"/>
                  <a:gd name="connsiteY1" fmla="*/ 3330 h 142118"/>
                  <a:gd name="connsiteX2" fmla="*/ 19403 w 188772"/>
                  <a:gd name="connsiteY2" fmla="*/ 3330 h 142118"/>
                  <a:gd name="connsiteX3" fmla="*/ 21169 w 188772"/>
                  <a:gd name="connsiteY3" fmla="*/ 23106 h 142118"/>
                  <a:gd name="connsiteX4" fmla="*/ 21169 w 188772"/>
                  <a:gd name="connsiteY4" fmla="*/ 23106 h 142118"/>
                  <a:gd name="connsiteX5" fmla="*/ 40591 w 188772"/>
                  <a:gd name="connsiteY5" fmla="*/ 6861 h 142118"/>
                  <a:gd name="connsiteX6" fmla="*/ 63898 w 188772"/>
                  <a:gd name="connsiteY6" fmla="*/ 152 h 142118"/>
                  <a:gd name="connsiteX7" fmla="*/ 88618 w 188772"/>
                  <a:gd name="connsiteY7" fmla="*/ 7214 h 142118"/>
                  <a:gd name="connsiteX8" fmla="*/ 101684 w 188772"/>
                  <a:gd name="connsiteY8" fmla="*/ 26284 h 142118"/>
                  <a:gd name="connsiteX9" fmla="*/ 123225 w 188772"/>
                  <a:gd name="connsiteY9" fmla="*/ 7214 h 142118"/>
                  <a:gd name="connsiteX10" fmla="*/ 146886 w 188772"/>
                  <a:gd name="connsiteY10" fmla="*/ 152 h 142118"/>
                  <a:gd name="connsiteX11" fmla="*/ 178315 w 188772"/>
                  <a:gd name="connsiteY11" fmla="*/ 13924 h 142118"/>
                  <a:gd name="connsiteX12" fmla="*/ 188556 w 188772"/>
                  <a:gd name="connsiteY12" fmla="*/ 53829 h 142118"/>
                  <a:gd name="connsiteX13" fmla="*/ 188556 w 188772"/>
                  <a:gd name="connsiteY13" fmla="*/ 140700 h 142118"/>
                  <a:gd name="connsiteX14" fmla="*/ 165602 w 188772"/>
                  <a:gd name="connsiteY14" fmla="*/ 140700 h 142118"/>
                  <a:gd name="connsiteX15" fmla="*/ 165602 w 188772"/>
                  <a:gd name="connsiteY15" fmla="*/ 58419 h 142118"/>
                  <a:gd name="connsiteX16" fmla="*/ 159245 w 188772"/>
                  <a:gd name="connsiteY16" fmla="*/ 30168 h 142118"/>
                  <a:gd name="connsiteX17" fmla="*/ 140176 w 188772"/>
                  <a:gd name="connsiteY17" fmla="*/ 21693 h 142118"/>
                  <a:gd name="connsiteX18" fmla="*/ 123578 w 188772"/>
                  <a:gd name="connsiteY18" fmla="*/ 26637 h 142118"/>
                  <a:gd name="connsiteX19" fmla="*/ 105568 w 188772"/>
                  <a:gd name="connsiteY19" fmla="*/ 42881 h 142118"/>
                  <a:gd name="connsiteX20" fmla="*/ 105568 w 188772"/>
                  <a:gd name="connsiteY20" fmla="*/ 142113 h 142118"/>
                  <a:gd name="connsiteX21" fmla="*/ 82261 w 188772"/>
                  <a:gd name="connsiteY21" fmla="*/ 142113 h 142118"/>
                  <a:gd name="connsiteX22" fmla="*/ 82261 w 188772"/>
                  <a:gd name="connsiteY22" fmla="*/ 58419 h 142118"/>
                  <a:gd name="connsiteX23" fmla="*/ 76258 w 188772"/>
                  <a:gd name="connsiteY23" fmla="*/ 30168 h 142118"/>
                  <a:gd name="connsiteX24" fmla="*/ 56836 w 188772"/>
                  <a:gd name="connsiteY24" fmla="*/ 21693 h 142118"/>
                  <a:gd name="connsiteX25" fmla="*/ 21522 w 188772"/>
                  <a:gd name="connsiteY25" fmla="*/ 42881 h 142118"/>
                  <a:gd name="connsiteX26" fmla="*/ 21522 w 188772"/>
                  <a:gd name="connsiteY26" fmla="*/ 142113 h 14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8772" h="142118">
                    <a:moveTo>
                      <a:pt x="-19" y="140700"/>
                    </a:moveTo>
                    <a:lnTo>
                      <a:pt x="-19" y="3330"/>
                    </a:lnTo>
                    <a:lnTo>
                      <a:pt x="19403" y="3330"/>
                    </a:lnTo>
                    <a:lnTo>
                      <a:pt x="21169" y="23106"/>
                    </a:lnTo>
                    <a:lnTo>
                      <a:pt x="21169" y="23106"/>
                    </a:lnTo>
                    <a:cubicBezTo>
                      <a:pt x="26971" y="16933"/>
                      <a:pt x="33490" y="11480"/>
                      <a:pt x="40591" y="6861"/>
                    </a:cubicBezTo>
                    <a:cubicBezTo>
                      <a:pt x="47523" y="2362"/>
                      <a:pt x="55635" y="28"/>
                      <a:pt x="63898" y="152"/>
                    </a:cubicBezTo>
                    <a:cubicBezTo>
                      <a:pt x="72706" y="-427"/>
                      <a:pt x="81442" y="2069"/>
                      <a:pt x="88618" y="7214"/>
                    </a:cubicBezTo>
                    <a:cubicBezTo>
                      <a:pt x="94671" y="12226"/>
                      <a:pt x="99198" y="18833"/>
                      <a:pt x="101684" y="26284"/>
                    </a:cubicBezTo>
                    <a:cubicBezTo>
                      <a:pt x="108139" y="19154"/>
                      <a:pt x="115364" y="12759"/>
                      <a:pt x="123225" y="7214"/>
                    </a:cubicBezTo>
                    <a:cubicBezTo>
                      <a:pt x="130281" y="2659"/>
                      <a:pt x="138488" y="208"/>
                      <a:pt x="146886" y="152"/>
                    </a:cubicBezTo>
                    <a:cubicBezTo>
                      <a:pt x="159037" y="-999"/>
                      <a:pt x="170924" y="4209"/>
                      <a:pt x="178315" y="13924"/>
                    </a:cubicBezTo>
                    <a:cubicBezTo>
                      <a:pt x="186063" y="25719"/>
                      <a:pt x="189668" y="39760"/>
                      <a:pt x="188556" y="53829"/>
                    </a:cubicBezTo>
                    <a:lnTo>
                      <a:pt x="188556" y="140700"/>
                    </a:lnTo>
                    <a:lnTo>
                      <a:pt x="165602" y="140700"/>
                    </a:lnTo>
                    <a:lnTo>
                      <a:pt x="165602" y="58419"/>
                    </a:lnTo>
                    <a:cubicBezTo>
                      <a:pt x="166418" y="48574"/>
                      <a:pt x="164200" y="38714"/>
                      <a:pt x="159245" y="30168"/>
                    </a:cubicBezTo>
                    <a:cubicBezTo>
                      <a:pt x="154690" y="24352"/>
                      <a:pt x="147546" y="21178"/>
                      <a:pt x="140176" y="21693"/>
                    </a:cubicBezTo>
                    <a:cubicBezTo>
                      <a:pt x="134303" y="21845"/>
                      <a:pt x="128575" y="23551"/>
                      <a:pt x="123578" y="26637"/>
                    </a:cubicBezTo>
                    <a:cubicBezTo>
                      <a:pt x="116791" y="31115"/>
                      <a:pt x="110721" y="36592"/>
                      <a:pt x="105568" y="42881"/>
                    </a:cubicBezTo>
                    <a:lnTo>
                      <a:pt x="105568" y="142113"/>
                    </a:lnTo>
                    <a:lnTo>
                      <a:pt x="82261" y="142113"/>
                    </a:lnTo>
                    <a:lnTo>
                      <a:pt x="82261" y="58419"/>
                    </a:lnTo>
                    <a:cubicBezTo>
                      <a:pt x="83162" y="48613"/>
                      <a:pt x="81068" y="38764"/>
                      <a:pt x="76258" y="30168"/>
                    </a:cubicBezTo>
                    <a:cubicBezTo>
                      <a:pt x="71593" y="24296"/>
                      <a:pt x="64315" y="21121"/>
                      <a:pt x="56836" y="21693"/>
                    </a:cubicBezTo>
                    <a:cubicBezTo>
                      <a:pt x="42604" y="23459"/>
                      <a:pt x="29778" y="31154"/>
                      <a:pt x="21522" y="42881"/>
                    </a:cubicBezTo>
                    <a:lnTo>
                      <a:pt x="21522" y="142113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36E049A9-B9C7-4AE2-BEFC-1EB56E4F54EE}"/>
                  </a:ext>
                </a:extLst>
              </p:cNvPr>
              <p:cNvSpPr/>
              <p:nvPr/>
            </p:nvSpPr>
            <p:spPr>
              <a:xfrm>
                <a:off x="2802091" y="1572622"/>
                <a:ext cx="119394" cy="199548"/>
              </a:xfrm>
              <a:custGeom>
                <a:avLst/>
                <a:gdLst>
                  <a:gd name="connsiteX0" fmla="*/ -19 w 119395"/>
                  <a:gd name="connsiteY0" fmla="*/ 199543 h 199548"/>
                  <a:gd name="connsiteX1" fmla="*/ -19 w 119395"/>
                  <a:gd name="connsiteY1" fmla="*/ 3198 h 199548"/>
                  <a:gd name="connsiteX2" fmla="*/ 19050 w 119395"/>
                  <a:gd name="connsiteY2" fmla="*/ 3198 h 199548"/>
                  <a:gd name="connsiteX3" fmla="*/ 21169 w 119395"/>
                  <a:gd name="connsiteY3" fmla="*/ 19090 h 199548"/>
                  <a:gd name="connsiteX4" fmla="*/ 21169 w 119395"/>
                  <a:gd name="connsiteY4" fmla="*/ 19090 h 199548"/>
                  <a:gd name="connsiteX5" fmla="*/ 41651 w 119395"/>
                  <a:gd name="connsiteY5" fmla="*/ 5670 h 199548"/>
                  <a:gd name="connsiteX6" fmla="*/ 64958 w 119395"/>
                  <a:gd name="connsiteY6" fmla="*/ 20 h 199548"/>
                  <a:gd name="connsiteX7" fmla="*/ 94621 w 119395"/>
                  <a:gd name="connsiteY7" fmla="*/ 8496 h 199548"/>
                  <a:gd name="connsiteX8" fmla="*/ 112984 w 119395"/>
                  <a:gd name="connsiteY8" fmla="*/ 32862 h 199548"/>
                  <a:gd name="connsiteX9" fmla="*/ 119341 w 119395"/>
                  <a:gd name="connsiteY9" fmla="*/ 68176 h 199548"/>
                  <a:gd name="connsiteX10" fmla="*/ 110866 w 119395"/>
                  <a:gd name="connsiteY10" fmla="*/ 108080 h 199548"/>
                  <a:gd name="connsiteX11" fmla="*/ 88971 w 119395"/>
                  <a:gd name="connsiteY11" fmla="*/ 133506 h 199548"/>
                  <a:gd name="connsiteX12" fmla="*/ 60014 w 119395"/>
                  <a:gd name="connsiteY12" fmla="*/ 142334 h 199548"/>
                  <a:gd name="connsiteX13" fmla="*/ 40944 w 119395"/>
                  <a:gd name="connsiteY13" fmla="*/ 138097 h 199548"/>
                  <a:gd name="connsiteX14" fmla="*/ 22581 w 119395"/>
                  <a:gd name="connsiteY14" fmla="*/ 128915 h 199548"/>
                  <a:gd name="connsiteX15" fmla="*/ 22581 w 119395"/>
                  <a:gd name="connsiteY15" fmla="*/ 199543 h 199548"/>
                  <a:gd name="connsiteX16" fmla="*/ 56482 w 119395"/>
                  <a:gd name="connsiteY16" fmla="*/ 125737 h 199548"/>
                  <a:gd name="connsiteX17" fmla="*/ 76964 w 119395"/>
                  <a:gd name="connsiteY17" fmla="*/ 119027 h 199548"/>
                  <a:gd name="connsiteX18" fmla="*/ 90737 w 119395"/>
                  <a:gd name="connsiteY18" fmla="*/ 100311 h 199548"/>
                  <a:gd name="connsiteX19" fmla="*/ 96034 w 119395"/>
                  <a:gd name="connsiteY19" fmla="*/ 71001 h 199548"/>
                  <a:gd name="connsiteX20" fmla="*/ 92149 w 119395"/>
                  <a:gd name="connsiteY20" fmla="*/ 44515 h 199548"/>
                  <a:gd name="connsiteX21" fmla="*/ 80496 w 119395"/>
                  <a:gd name="connsiteY21" fmla="*/ 26859 h 199548"/>
                  <a:gd name="connsiteX22" fmla="*/ 59661 w 119395"/>
                  <a:gd name="connsiteY22" fmla="*/ 20502 h 199548"/>
                  <a:gd name="connsiteX23" fmla="*/ 42357 w 119395"/>
                  <a:gd name="connsiteY23" fmla="*/ 25093 h 199548"/>
                  <a:gd name="connsiteX24" fmla="*/ 22934 w 119395"/>
                  <a:gd name="connsiteY24" fmla="*/ 39218 h 199548"/>
                  <a:gd name="connsiteX25" fmla="*/ 22934 w 119395"/>
                  <a:gd name="connsiteY25" fmla="*/ 109846 h 199548"/>
                  <a:gd name="connsiteX26" fmla="*/ 41298 w 119395"/>
                  <a:gd name="connsiteY26" fmla="*/ 120793 h 199548"/>
                  <a:gd name="connsiteX27" fmla="*/ 56482 w 119395"/>
                  <a:gd name="connsiteY27" fmla="*/ 124678 h 19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395" h="199548">
                    <a:moveTo>
                      <a:pt x="-19" y="199543"/>
                    </a:moveTo>
                    <a:lnTo>
                      <a:pt x="-19" y="3198"/>
                    </a:lnTo>
                    <a:lnTo>
                      <a:pt x="19050" y="3198"/>
                    </a:lnTo>
                    <a:lnTo>
                      <a:pt x="21169" y="19090"/>
                    </a:lnTo>
                    <a:lnTo>
                      <a:pt x="21169" y="19090"/>
                    </a:lnTo>
                    <a:cubicBezTo>
                      <a:pt x="27405" y="13775"/>
                      <a:pt x="34288" y="9265"/>
                      <a:pt x="41651" y="5670"/>
                    </a:cubicBezTo>
                    <a:cubicBezTo>
                      <a:pt x="48869" y="1980"/>
                      <a:pt x="56853" y="45"/>
                      <a:pt x="64958" y="20"/>
                    </a:cubicBezTo>
                    <a:cubicBezTo>
                      <a:pt x="75488" y="-319"/>
                      <a:pt x="85860" y="2644"/>
                      <a:pt x="94621" y="8496"/>
                    </a:cubicBezTo>
                    <a:cubicBezTo>
                      <a:pt x="103029" y="14612"/>
                      <a:pt x="109425" y="23094"/>
                      <a:pt x="112984" y="32862"/>
                    </a:cubicBezTo>
                    <a:cubicBezTo>
                      <a:pt x="117226" y="44152"/>
                      <a:pt x="119376" y="56116"/>
                      <a:pt x="119341" y="68176"/>
                    </a:cubicBezTo>
                    <a:cubicBezTo>
                      <a:pt x="119736" y="81962"/>
                      <a:pt x="116830" y="95643"/>
                      <a:pt x="110866" y="108080"/>
                    </a:cubicBezTo>
                    <a:cubicBezTo>
                      <a:pt x="105932" y="118335"/>
                      <a:pt x="98382" y="127107"/>
                      <a:pt x="88971" y="133506"/>
                    </a:cubicBezTo>
                    <a:cubicBezTo>
                      <a:pt x="80418" y="139280"/>
                      <a:pt x="70333" y="142356"/>
                      <a:pt x="60014" y="142334"/>
                    </a:cubicBezTo>
                    <a:cubicBezTo>
                      <a:pt x="53428" y="142285"/>
                      <a:pt x="46930" y="140841"/>
                      <a:pt x="40944" y="138097"/>
                    </a:cubicBezTo>
                    <a:cubicBezTo>
                      <a:pt x="34500" y="135731"/>
                      <a:pt x="28341" y="132651"/>
                      <a:pt x="22581" y="128915"/>
                    </a:cubicBezTo>
                    <a:lnTo>
                      <a:pt x="22581" y="199543"/>
                    </a:lnTo>
                    <a:close/>
                    <a:moveTo>
                      <a:pt x="56482" y="125737"/>
                    </a:moveTo>
                    <a:cubicBezTo>
                      <a:pt x="63842" y="125691"/>
                      <a:pt x="71003" y="123343"/>
                      <a:pt x="76964" y="119027"/>
                    </a:cubicBezTo>
                    <a:cubicBezTo>
                      <a:pt x="83197" y="114182"/>
                      <a:pt x="87965" y="107702"/>
                      <a:pt x="90737" y="100311"/>
                    </a:cubicBezTo>
                    <a:cubicBezTo>
                      <a:pt x="94476" y="91002"/>
                      <a:pt x="96277" y="81030"/>
                      <a:pt x="96034" y="71001"/>
                    </a:cubicBezTo>
                    <a:cubicBezTo>
                      <a:pt x="96108" y="62024"/>
                      <a:pt x="94798" y="53090"/>
                      <a:pt x="92149" y="44515"/>
                    </a:cubicBezTo>
                    <a:cubicBezTo>
                      <a:pt x="90161" y="37576"/>
                      <a:pt x="86093" y="31414"/>
                      <a:pt x="80496" y="26859"/>
                    </a:cubicBezTo>
                    <a:cubicBezTo>
                      <a:pt x="74517" y="22353"/>
                      <a:pt x="67137" y="20100"/>
                      <a:pt x="59661" y="20502"/>
                    </a:cubicBezTo>
                    <a:cubicBezTo>
                      <a:pt x="53594" y="20520"/>
                      <a:pt x="47636" y="22102"/>
                      <a:pt x="42357" y="25093"/>
                    </a:cubicBezTo>
                    <a:cubicBezTo>
                      <a:pt x="35273" y="28903"/>
                      <a:pt x="28740" y="33653"/>
                      <a:pt x="22934" y="39218"/>
                    </a:cubicBezTo>
                    <a:lnTo>
                      <a:pt x="22934" y="109846"/>
                    </a:lnTo>
                    <a:cubicBezTo>
                      <a:pt x="28401" y="114493"/>
                      <a:pt x="34609" y="118194"/>
                      <a:pt x="41298" y="120793"/>
                    </a:cubicBezTo>
                    <a:cubicBezTo>
                      <a:pt x="46044" y="123106"/>
                      <a:pt x="51210" y="124427"/>
                      <a:pt x="56482" y="124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21EDB458-A82D-4DD7-B27D-A7D9B756AA62}"/>
                  </a:ext>
                </a:extLst>
              </p:cNvPr>
              <p:cNvSpPr/>
              <p:nvPr/>
            </p:nvSpPr>
            <p:spPr>
              <a:xfrm>
                <a:off x="2958885" y="1572648"/>
                <a:ext cx="74864" cy="142668"/>
              </a:xfrm>
              <a:custGeom>
                <a:avLst/>
                <a:gdLst>
                  <a:gd name="connsiteX0" fmla="*/ -19 w 74865"/>
                  <a:gd name="connsiteY0" fmla="*/ 140543 h 142667"/>
                  <a:gd name="connsiteX1" fmla="*/ -19 w 74865"/>
                  <a:gd name="connsiteY1" fmla="*/ 3172 h 142667"/>
                  <a:gd name="connsiteX2" fmla="*/ 19050 w 74865"/>
                  <a:gd name="connsiteY2" fmla="*/ 3172 h 142667"/>
                  <a:gd name="connsiteX3" fmla="*/ 21169 w 74865"/>
                  <a:gd name="connsiteY3" fmla="*/ 28245 h 142667"/>
                  <a:gd name="connsiteX4" fmla="*/ 21169 w 74865"/>
                  <a:gd name="connsiteY4" fmla="*/ 28245 h 142667"/>
                  <a:gd name="connsiteX5" fmla="*/ 38472 w 74865"/>
                  <a:gd name="connsiteY5" fmla="*/ 7410 h 142667"/>
                  <a:gd name="connsiteX6" fmla="*/ 60014 w 74865"/>
                  <a:gd name="connsiteY6" fmla="*/ -6 h 142667"/>
                  <a:gd name="connsiteX7" fmla="*/ 68136 w 74865"/>
                  <a:gd name="connsiteY7" fmla="*/ -6 h 142667"/>
                  <a:gd name="connsiteX8" fmla="*/ 74846 w 74865"/>
                  <a:gd name="connsiteY8" fmla="*/ 2466 h 142667"/>
                  <a:gd name="connsiteX9" fmla="*/ 70608 w 74865"/>
                  <a:gd name="connsiteY9" fmla="*/ 22948 h 142667"/>
                  <a:gd name="connsiteX10" fmla="*/ 64605 w 74865"/>
                  <a:gd name="connsiteY10" fmla="*/ 22948 h 142667"/>
                  <a:gd name="connsiteX11" fmla="*/ 57895 w 74865"/>
                  <a:gd name="connsiteY11" fmla="*/ 22948 h 142667"/>
                  <a:gd name="connsiteX12" fmla="*/ 39532 w 74865"/>
                  <a:gd name="connsiteY12" fmla="*/ 30011 h 142667"/>
                  <a:gd name="connsiteX13" fmla="*/ 22934 w 74865"/>
                  <a:gd name="connsiteY13" fmla="*/ 54730 h 142667"/>
                  <a:gd name="connsiteX14" fmla="*/ 22934 w 74865"/>
                  <a:gd name="connsiteY14" fmla="*/ 142661 h 142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2667">
                    <a:moveTo>
                      <a:pt x="-19" y="140543"/>
                    </a:moveTo>
                    <a:lnTo>
                      <a:pt x="-19" y="3172"/>
                    </a:lnTo>
                    <a:lnTo>
                      <a:pt x="19050" y="3172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375" y="20137"/>
                      <a:pt x="31276" y="13032"/>
                      <a:pt x="38472" y="7410"/>
                    </a:cubicBezTo>
                    <a:cubicBezTo>
                      <a:pt x="44638" y="2625"/>
                      <a:pt x="52213" y="19"/>
                      <a:pt x="60014" y="-6"/>
                    </a:cubicBezTo>
                    <a:lnTo>
                      <a:pt x="68136" y="-6"/>
                    </a:lnTo>
                    <a:cubicBezTo>
                      <a:pt x="70477" y="503"/>
                      <a:pt x="72734" y="1336"/>
                      <a:pt x="74846" y="2466"/>
                    </a:cubicBezTo>
                    <a:lnTo>
                      <a:pt x="70608" y="22948"/>
                    </a:lnTo>
                    <a:lnTo>
                      <a:pt x="64605" y="22948"/>
                    </a:lnTo>
                    <a:lnTo>
                      <a:pt x="57895" y="22948"/>
                    </a:lnTo>
                    <a:cubicBezTo>
                      <a:pt x="51182" y="23301"/>
                      <a:pt x="44751" y="25773"/>
                      <a:pt x="39532" y="30011"/>
                    </a:cubicBezTo>
                    <a:cubicBezTo>
                      <a:pt x="31940" y="36664"/>
                      <a:pt x="26219" y="45185"/>
                      <a:pt x="22934" y="54730"/>
                    </a:cubicBezTo>
                    <a:lnTo>
                      <a:pt x="22934" y="142661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34B93D03-C06A-421C-85EF-66366D43DCEB}"/>
                  </a:ext>
                </a:extLst>
              </p:cNvPr>
              <p:cNvSpPr/>
              <p:nvPr/>
            </p:nvSpPr>
            <p:spPr>
              <a:xfrm>
                <a:off x="3043611" y="1572638"/>
                <a:ext cx="127200" cy="144093"/>
              </a:xfrm>
              <a:custGeom>
                <a:avLst/>
                <a:gdLst>
                  <a:gd name="connsiteX0" fmla="*/ 63572 w 127201"/>
                  <a:gd name="connsiteY0" fmla="*/ 144085 h 144092"/>
                  <a:gd name="connsiteX1" fmla="*/ 9189 w 127201"/>
                  <a:gd name="connsiteY1" fmla="*/ 110890 h 144092"/>
                  <a:gd name="connsiteX2" fmla="*/ 7 w 127201"/>
                  <a:gd name="connsiteY2" fmla="*/ 72398 h 144092"/>
                  <a:gd name="connsiteX3" fmla="*/ 9189 w 127201"/>
                  <a:gd name="connsiteY3" fmla="*/ 32846 h 144092"/>
                  <a:gd name="connsiteX4" fmla="*/ 32496 w 127201"/>
                  <a:gd name="connsiteY4" fmla="*/ 8480 h 144092"/>
                  <a:gd name="connsiteX5" fmla="*/ 95001 w 127201"/>
                  <a:gd name="connsiteY5" fmla="*/ 8480 h 144092"/>
                  <a:gd name="connsiteX6" fmla="*/ 118308 w 127201"/>
                  <a:gd name="connsiteY6" fmla="*/ 32846 h 144092"/>
                  <a:gd name="connsiteX7" fmla="*/ 127136 w 127201"/>
                  <a:gd name="connsiteY7" fmla="*/ 72398 h 144092"/>
                  <a:gd name="connsiteX8" fmla="*/ 118308 w 127201"/>
                  <a:gd name="connsiteY8" fmla="*/ 110890 h 144092"/>
                  <a:gd name="connsiteX9" fmla="*/ 95001 w 127201"/>
                  <a:gd name="connsiteY9" fmla="*/ 135609 h 144092"/>
                  <a:gd name="connsiteX10" fmla="*/ 63572 w 127201"/>
                  <a:gd name="connsiteY10" fmla="*/ 144085 h 144092"/>
                  <a:gd name="connsiteX11" fmla="*/ 63572 w 127201"/>
                  <a:gd name="connsiteY11" fmla="*/ 124662 h 144092"/>
                  <a:gd name="connsiteX12" fmla="*/ 84760 w 127201"/>
                  <a:gd name="connsiteY12" fmla="*/ 118306 h 144092"/>
                  <a:gd name="connsiteX13" fmla="*/ 98532 w 127201"/>
                  <a:gd name="connsiteY13" fmla="*/ 99589 h 144092"/>
                  <a:gd name="connsiteX14" fmla="*/ 103123 w 127201"/>
                  <a:gd name="connsiteY14" fmla="*/ 72398 h 144092"/>
                  <a:gd name="connsiteX15" fmla="*/ 98532 w 127201"/>
                  <a:gd name="connsiteY15" fmla="*/ 44500 h 144092"/>
                  <a:gd name="connsiteX16" fmla="*/ 84760 w 127201"/>
                  <a:gd name="connsiteY16" fmla="*/ 25784 h 144092"/>
                  <a:gd name="connsiteX17" fmla="*/ 63572 w 127201"/>
                  <a:gd name="connsiteY17" fmla="*/ 19074 h 144092"/>
                  <a:gd name="connsiteX18" fmla="*/ 43090 w 127201"/>
                  <a:gd name="connsiteY18" fmla="*/ 25784 h 144092"/>
                  <a:gd name="connsiteX19" fmla="*/ 28964 w 127201"/>
                  <a:gd name="connsiteY19" fmla="*/ 44500 h 144092"/>
                  <a:gd name="connsiteX20" fmla="*/ 24021 w 127201"/>
                  <a:gd name="connsiteY20" fmla="*/ 72398 h 144092"/>
                  <a:gd name="connsiteX21" fmla="*/ 28964 w 127201"/>
                  <a:gd name="connsiteY21" fmla="*/ 99589 h 144092"/>
                  <a:gd name="connsiteX22" fmla="*/ 43090 w 127201"/>
                  <a:gd name="connsiteY22" fmla="*/ 118306 h 144092"/>
                  <a:gd name="connsiteX23" fmla="*/ 63572 w 127201"/>
                  <a:gd name="connsiteY23" fmla="*/ 124662 h 14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7201" h="144092">
                    <a:moveTo>
                      <a:pt x="63572" y="144085"/>
                    </a:moveTo>
                    <a:cubicBezTo>
                      <a:pt x="40653" y="144095"/>
                      <a:pt x="19656" y="131280"/>
                      <a:pt x="9189" y="110890"/>
                    </a:cubicBezTo>
                    <a:cubicBezTo>
                      <a:pt x="2857" y="99067"/>
                      <a:pt x="-307" y="85806"/>
                      <a:pt x="7" y="72398"/>
                    </a:cubicBezTo>
                    <a:cubicBezTo>
                      <a:pt x="-346" y="58647"/>
                      <a:pt x="2815" y="45033"/>
                      <a:pt x="9189" y="32846"/>
                    </a:cubicBezTo>
                    <a:cubicBezTo>
                      <a:pt x="14564" y="22733"/>
                      <a:pt x="22629" y="14300"/>
                      <a:pt x="32496" y="8480"/>
                    </a:cubicBezTo>
                    <a:cubicBezTo>
                      <a:pt x="51795" y="-2835"/>
                      <a:pt x="75702" y="-2835"/>
                      <a:pt x="95001" y="8480"/>
                    </a:cubicBezTo>
                    <a:cubicBezTo>
                      <a:pt x="104790" y="14395"/>
                      <a:pt x="112831" y="22803"/>
                      <a:pt x="118308" y="32846"/>
                    </a:cubicBezTo>
                    <a:cubicBezTo>
                      <a:pt x="124559" y="45068"/>
                      <a:pt x="127599" y="58678"/>
                      <a:pt x="127136" y="72398"/>
                    </a:cubicBezTo>
                    <a:cubicBezTo>
                      <a:pt x="127557" y="85775"/>
                      <a:pt x="124516" y="99035"/>
                      <a:pt x="118308" y="110890"/>
                    </a:cubicBezTo>
                    <a:cubicBezTo>
                      <a:pt x="112940" y="121102"/>
                      <a:pt x="104882" y="129652"/>
                      <a:pt x="95001" y="135609"/>
                    </a:cubicBezTo>
                    <a:cubicBezTo>
                      <a:pt x="85491" y="141242"/>
                      <a:pt x="74625" y="144173"/>
                      <a:pt x="63572" y="144085"/>
                    </a:cubicBezTo>
                    <a:close/>
                    <a:moveTo>
                      <a:pt x="63572" y="124662"/>
                    </a:moveTo>
                    <a:cubicBezTo>
                      <a:pt x="71132" y="124867"/>
                      <a:pt x="78559" y="122639"/>
                      <a:pt x="84760" y="118306"/>
                    </a:cubicBezTo>
                    <a:cubicBezTo>
                      <a:pt x="91018" y="113485"/>
                      <a:pt x="95792" y="106998"/>
                      <a:pt x="98532" y="99589"/>
                    </a:cubicBezTo>
                    <a:cubicBezTo>
                      <a:pt x="101834" y="90916"/>
                      <a:pt x="103395" y="81675"/>
                      <a:pt x="103123" y="72398"/>
                    </a:cubicBezTo>
                    <a:cubicBezTo>
                      <a:pt x="103388" y="62891"/>
                      <a:pt x="101831" y="53420"/>
                      <a:pt x="98532" y="44500"/>
                    </a:cubicBezTo>
                    <a:cubicBezTo>
                      <a:pt x="95792" y="37091"/>
                      <a:pt x="91018" y="30604"/>
                      <a:pt x="84760" y="25784"/>
                    </a:cubicBezTo>
                    <a:cubicBezTo>
                      <a:pt x="78605" y="21324"/>
                      <a:pt x="71171" y="18972"/>
                      <a:pt x="63572" y="19074"/>
                    </a:cubicBezTo>
                    <a:cubicBezTo>
                      <a:pt x="56170" y="18855"/>
                      <a:pt x="48927" y="21228"/>
                      <a:pt x="43090" y="25784"/>
                    </a:cubicBezTo>
                    <a:cubicBezTo>
                      <a:pt x="36829" y="30682"/>
                      <a:pt x="31959" y="37137"/>
                      <a:pt x="28964" y="44500"/>
                    </a:cubicBezTo>
                    <a:cubicBezTo>
                      <a:pt x="25539" y="53395"/>
                      <a:pt x="23862" y="62867"/>
                      <a:pt x="24021" y="72398"/>
                    </a:cubicBezTo>
                    <a:cubicBezTo>
                      <a:pt x="23862" y="81699"/>
                      <a:pt x="25542" y="90941"/>
                      <a:pt x="28964" y="99589"/>
                    </a:cubicBezTo>
                    <a:cubicBezTo>
                      <a:pt x="31959" y="106952"/>
                      <a:pt x="36829" y="113408"/>
                      <a:pt x="43090" y="118306"/>
                    </a:cubicBezTo>
                    <a:cubicBezTo>
                      <a:pt x="49093" y="122497"/>
                      <a:pt x="56251" y="124718"/>
                      <a:pt x="63572" y="1246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DF534E55-4E9F-46F3-9FE4-D3F99DE16676}"/>
                  </a:ext>
                </a:extLst>
              </p:cNvPr>
              <p:cNvSpPr/>
              <p:nvPr/>
            </p:nvSpPr>
            <p:spPr>
              <a:xfrm>
                <a:off x="3184891" y="1575825"/>
                <a:ext cx="123950" cy="137370"/>
              </a:xfrm>
              <a:custGeom>
                <a:avLst/>
                <a:gdLst>
                  <a:gd name="connsiteX0" fmla="*/ 50832 w 123951"/>
                  <a:gd name="connsiteY0" fmla="*/ 137364 h 137370"/>
                  <a:gd name="connsiteX1" fmla="*/ -19 w 123951"/>
                  <a:gd name="connsiteY1" fmla="*/ -6 h 137370"/>
                  <a:gd name="connsiteX2" fmla="*/ 23994 w 123951"/>
                  <a:gd name="connsiteY2" fmla="*/ -6 h 137370"/>
                  <a:gd name="connsiteX3" fmla="*/ 49773 w 123951"/>
                  <a:gd name="connsiteY3" fmla="*/ 78037 h 137370"/>
                  <a:gd name="connsiteX4" fmla="*/ 56129 w 123951"/>
                  <a:gd name="connsiteY4" fmla="*/ 98166 h 137370"/>
                  <a:gd name="connsiteX5" fmla="*/ 62486 w 123951"/>
                  <a:gd name="connsiteY5" fmla="*/ 118648 h 137370"/>
                  <a:gd name="connsiteX6" fmla="*/ 62486 w 123951"/>
                  <a:gd name="connsiteY6" fmla="*/ 118648 h 137370"/>
                  <a:gd name="connsiteX7" fmla="*/ 68842 w 123951"/>
                  <a:gd name="connsiteY7" fmla="*/ 98166 h 137370"/>
                  <a:gd name="connsiteX8" fmla="*/ 75199 w 123951"/>
                  <a:gd name="connsiteY8" fmla="*/ 78037 h 137370"/>
                  <a:gd name="connsiteX9" fmla="*/ 100978 w 123951"/>
                  <a:gd name="connsiteY9" fmla="*/ -6 h 137370"/>
                  <a:gd name="connsiteX10" fmla="*/ 123932 w 123951"/>
                  <a:gd name="connsiteY10" fmla="*/ -6 h 137370"/>
                  <a:gd name="connsiteX11" fmla="*/ 77671 w 123951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1" h="137370">
                    <a:moveTo>
                      <a:pt x="50832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49773" y="78037"/>
                    </a:lnTo>
                    <a:lnTo>
                      <a:pt x="56129" y="98166"/>
                    </a:lnTo>
                    <a:lnTo>
                      <a:pt x="62486" y="118648"/>
                    </a:lnTo>
                    <a:lnTo>
                      <a:pt x="62486" y="118648"/>
                    </a:lnTo>
                    <a:lnTo>
                      <a:pt x="68842" y="98166"/>
                    </a:lnTo>
                    <a:lnTo>
                      <a:pt x="75199" y="78037"/>
                    </a:lnTo>
                    <a:lnTo>
                      <a:pt x="100978" y="-6"/>
                    </a:lnTo>
                    <a:lnTo>
                      <a:pt x="123932" y="-6"/>
                    </a:lnTo>
                    <a:lnTo>
                      <a:pt x="77671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A55DE34F-91D2-4D6F-A032-EE8913B06998}"/>
                  </a:ext>
                </a:extLst>
              </p:cNvPr>
              <p:cNvSpPr/>
              <p:nvPr/>
            </p:nvSpPr>
            <p:spPr>
              <a:xfrm>
                <a:off x="3326122" y="1572260"/>
                <a:ext cx="117386" cy="144606"/>
              </a:xfrm>
              <a:custGeom>
                <a:avLst/>
                <a:gdLst>
                  <a:gd name="connsiteX0" fmla="*/ 66038 w 117387"/>
                  <a:gd name="connsiteY0" fmla="*/ 144462 h 144606"/>
                  <a:gd name="connsiteX1" fmla="*/ 32490 w 117387"/>
                  <a:gd name="connsiteY1" fmla="*/ 135634 h 144606"/>
                  <a:gd name="connsiteX2" fmla="*/ 8830 w 117387"/>
                  <a:gd name="connsiteY2" fmla="*/ 111267 h 144606"/>
                  <a:gd name="connsiteX3" fmla="*/ 2 w 117387"/>
                  <a:gd name="connsiteY3" fmla="*/ 72422 h 144606"/>
                  <a:gd name="connsiteX4" fmla="*/ 9183 w 117387"/>
                  <a:gd name="connsiteY4" fmla="*/ 33930 h 144606"/>
                  <a:gd name="connsiteX5" fmla="*/ 32490 w 117387"/>
                  <a:gd name="connsiteY5" fmla="*/ 8857 h 144606"/>
                  <a:gd name="connsiteX6" fmla="*/ 62154 w 117387"/>
                  <a:gd name="connsiteY6" fmla="*/ 29 h 144606"/>
                  <a:gd name="connsiteX7" fmla="*/ 92171 w 117387"/>
                  <a:gd name="connsiteY7" fmla="*/ 7798 h 144606"/>
                  <a:gd name="connsiteX8" fmla="*/ 110887 w 117387"/>
                  <a:gd name="connsiteY8" fmla="*/ 30399 h 144606"/>
                  <a:gd name="connsiteX9" fmla="*/ 117243 w 117387"/>
                  <a:gd name="connsiteY9" fmla="*/ 65712 h 144606"/>
                  <a:gd name="connsiteX10" fmla="*/ 117243 w 117387"/>
                  <a:gd name="connsiteY10" fmla="*/ 73128 h 144606"/>
                  <a:gd name="connsiteX11" fmla="*/ 117243 w 117387"/>
                  <a:gd name="connsiteY11" fmla="*/ 79485 h 144606"/>
                  <a:gd name="connsiteX12" fmla="*/ 25428 w 117387"/>
                  <a:gd name="connsiteY12" fmla="*/ 79485 h 144606"/>
                  <a:gd name="connsiteX13" fmla="*/ 32137 w 117387"/>
                  <a:gd name="connsiteY13" fmla="*/ 104204 h 144606"/>
                  <a:gd name="connsiteX14" fmla="*/ 47675 w 117387"/>
                  <a:gd name="connsiteY14" fmla="*/ 120449 h 144606"/>
                  <a:gd name="connsiteX15" fmla="*/ 70629 w 117387"/>
                  <a:gd name="connsiteY15" fmla="*/ 126452 h 144606"/>
                  <a:gd name="connsiteX16" fmla="*/ 88992 w 117387"/>
                  <a:gd name="connsiteY16" fmla="*/ 123627 h 144606"/>
                  <a:gd name="connsiteX17" fmla="*/ 104530 w 117387"/>
                  <a:gd name="connsiteY17" fmla="*/ 116211 h 144606"/>
                  <a:gd name="connsiteX18" fmla="*/ 113006 w 117387"/>
                  <a:gd name="connsiteY18" fmla="*/ 131396 h 144606"/>
                  <a:gd name="connsiteX19" fmla="*/ 92877 w 117387"/>
                  <a:gd name="connsiteY19" fmla="*/ 141637 h 144606"/>
                  <a:gd name="connsiteX20" fmla="*/ 66038 w 117387"/>
                  <a:gd name="connsiteY20" fmla="*/ 144462 h 144606"/>
                  <a:gd name="connsiteX21" fmla="*/ 24015 w 117387"/>
                  <a:gd name="connsiteY21" fmla="*/ 58650 h 144606"/>
                  <a:gd name="connsiteX22" fmla="*/ 94643 w 117387"/>
                  <a:gd name="connsiteY22" fmla="*/ 58650 h 144606"/>
                  <a:gd name="connsiteX23" fmla="*/ 85814 w 117387"/>
                  <a:gd name="connsiteY23" fmla="*/ 28280 h 144606"/>
                  <a:gd name="connsiteX24" fmla="*/ 61095 w 117387"/>
                  <a:gd name="connsiteY24" fmla="*/ 17686 h 144606"/>
                  <a:gd name="connsiteX25" fmla="*/ 43438 w 117387"/>
                  <a:gd name="connsiteY25" fmla="*/ 22630 h 144606"/>
                  <a:gd name="connsiteX26" fmla="*/ 29665 w 117387"/>
                  <a:gd name="connsiteY26" fmla="*/ 36755 h 144606"/>
                  <a:gd name="connsiteX27" fmla="*/ 24015 w 117387"/>
                  <a:gd name="connsiteY27" fmla="*/ 58650 h 1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387" h="144606">
                    <a:moveTo>
                      <a:pt x="66038" y="144462"/>
                    </a:moveTo>
                    <a:cubicBezTo>
                      <a:pt x="54258" y="144649"/>
                      <a:pt x="42654" y="141595"/>
                      <a:pt x="32490" y="135634"/>
                    </a:cubicBezTo>
                    <a:cubicBezTo>
                      <a:pt x="22518" y="129835"/>
                      <a:pt x="14332" y="121406"/>
                      <a:pt x="8830" y="111267"/>
                    </a:cubicBezTo>
                    <a:cubicBezTo>
                      <a:pt x="2735" y="99243"/>
                      <a:pt x="-295" y="85901"/>
                      <a:pt x="2" y="72422"/>
                    </a:cubicBezTo>
                    <a:cubicBezTo>
                      <a:pt x="-312" y="59013"/>
                      <a:pt x="2852" y="45753"/>
                      <a:pt x="9183" y="33930"/>
                    </a:cubicBezTo>
                    <a:cubicBezTo>
                      <a:pt x="14544" y="23618"/>
                      <a:pt x="22599" y="14953"/>
                      <a:pt x="32490" y="8857"/>
                    </a:cubicBezTo>
                    <a:cubicBezTo>
                      <a:pt x="41280" y="3027"/>
                      <a:pt x="51609" y="-45"/>
                      <a:pt x="62154" y="29"/>
                    </a:cubicBezTo>
                    <a:cubicBezTo>
                      <a:pt x="72702" y="-349"/>
                      <a:pt x="83130" y="2349"/>
                      <a:pt x="92171" y="7798"/>
                    </a:cubicBezTo>
                    <a:cubicBezTo>
                      <a:pt x="100466" y="13360"/>
                      <a:pt x="106967" y="21210"/>
                      <a:pt x="110887" y="30399"/>
                    </a:cubicBezTo>
                    <a:cubicBezTo>
                      <a:pt x="115502" y="41583"/>
                      <a:pt x="117671" y="53621"/>
                      <a:pt x="117243" y="65712"/>
                    </a:cubicBezTo>
                    <a:lnTo>
                      <a:pt x="117243" y="73128"/>
                    </a:lnTo>
                    <a:cubicBezTo>
                      <a:pt x="117409" y="75244"/>
                      <a:pt x="117409" y="77369"/>
                      <a:pt x="117243" y="79485"/>
                    </a:cubicBezTo>
                    <a:lnTo>
                      <a:pt x="25428" y="79485"/>
                    </a:lnTo>
                    <a:cubicBezTo>
                      <a:pt x="25837" y="88115"/>
                      <a:pt x="28129" y="96552"/>
                      <a:pt x="32137" y="104204"/>
                    </a:cubicBezTo>
                    <a:cubicBezTo>
                      <a:pt x="35789" y="110900"/>
                      <a:pt x="41149" y="116504"/>
                      <a:pt x="47675" y="120449"/>
                    </a:cubicBezTo>
                    <a:cubicBezTo>
                      <a:pt x="54576" y="124651"/>
                      <a:pt x="62557" y="126738"/>
                      <a:pt x="70629" y="126452"/>
                    </a:cubicBezTo>
                    <a:cubicBezTo>
                      <a:pt x="76869" y="126607"/>
                      <a:pt x="83088" y="125650"/>
                      <a:pt x="88992" y="123627"/>
                    </a:cubicBezTo>
                    <a:cubicBezTo>
                      <a:pt x="94515" y="121949"/>
                      <a:pt x="99752" y="119449"/>
                      <a:pt x="104530" y="116211"/>
                    </a:cubicBezTo>
                    <a:lnTo>
                      <a:pt x="113006" y="131396"/>
                    </a:lnTo>
                    <a:cubicBezTo>
                      <a:pt x="106833" y="135775"/>
                      <a:pt x="100053" y="139225"/>
                      <a:pt x="92877" y="141637"/>
                    </a:cubicBezTo>
                    <a:cubicBezTo>
                      <a:pt x="84144" y="144031"/>
                      <a:pt x="75079" y="144985"/>
                      <a:pt x="66038" y="144462"/>
                    </a:cubicBezTo>
                    <a:close/>
                    <a:moveTo>
                      <a:pt x="24015" y="58650"/>
                    </a:moveTo>
                    <a:lnTo>
                      <a:pt x="94643" y="58650"/>
                    </a:lnTo>
                    <a:cubicBezTo>
                      <a:pt x="95243" y="47815"/>
                      <a:pt x="92128" y="37105"/>
                      <a:pt x="85814" y="28280"/>
                    </a:cubicBezTo>
                    <a:cubicBezTo>
                      <a:pt x="79641" y="21139"/>
                      <a:pt x="70523" y="17230"/>
                      <a:pt x="61095" y="17686"/>
                    </a:cubicBezTo>
                    <a:cubicBezTo>
                      <a:pt x="54876" y="17749"/>
                      <a:pt x="48784" y="19455"/>
                      <a:pt x="43438" y="22630"/>
                    </a:cubicBezTo>
                    <a:cubicBezTo>
                      <a:pt x="37597" y="25935"/>
                      <a:pt x="32822" y="30833"/>
                      <a:pt x="29665" y="36755"/>
                    </a:cubicBezTo>
                    <a:cubicBezTo>
                      <a:pt x="26039" y="43490"/>
                      <a:pt x="24100" y="51001"/>
                      <a:pt x="24015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C7FACD1-0742-46E7-958A-28B7854AF412}"/>
                  </a:ext>
                </a:extLst>
              </p:cNvPr>
              <p:cNvSpPr/>
              <p:nvPr/>
            </p:nvSpPr>
            <p:spPr>
              <a:xfrm>
                <a:off x="3476932" y="1572458"/>
                <a:ext cx="189077" cy="142151"/>
              </a:xfrm>
              <a:custGeom>
                <a:avLst/>
                <a:gdLst>
                  <a:gd name="connsiteX0" fmla="*/ -19 w 189078"/>
                  <a:gd name="connsiteY0" fmla="*/ 140733 h 142151"/>
                  <a:gd name="connsiteX1" fmla="*/ -19 w 189078"/>
                  <a:gd name="connsiteY1" fmla="*/ 3363 h 142151"/>
                  <a:gd name="connsiteX2" fmla="*/ 19050 w 189078"/>
                  <a:gd name="connsiteY2" fmla="*/ 3363 h 142151"/>
                  <a:gd name="connsiteX3" fmla="*/ 21169 w 189078"/>
                  <a:gd name="connsiteY3" fmla="*/ 23138 h 142151"/>
                  <a:gd name="connsiteX4" fmla="*/ 21169 w 189078"/>
                  <a:gd name="connsiteY4" fmla="*/ 23138 h 142151"/>
                  <a:gd name="connsiteX5" fmla="*/ 40944 w 189078"/>
                  <a:gd name="connsiteY5" fmla="*/ 6894 h 142151"/>
                  <a:gd name="connsiteX6" fmla="*/ 63898 w 189078"/>
                  <a:gd name="connsiteY6" fmla="*/ 184 h 142151"/>
                  <a:gd name="connsiteX7" fmla="*/ 88618 w 189078"/>
                  <a:gd name="connsiteY7" fmla="*/ 7247 h 142151"/>
                  <a:gd name="connsiteX8" fmla="*/ 101684 w 189078"/>
                  <a:gd name="connsiteY8" fmla="*/ 26317 h 142151"/>
                  <a:gd name="connsiteX9" fmla="*/ 123578 w 189078"/>
                  <a:gd name="connsiteY9" fmla="*/ 7247 h 142151"/>
                  <a:gd name="connsiteX10" fmla="*/ 146886 w 189078"/>
                  <a:gd name="connsiteY10" fmla="*/ 184 h 142151"/>
                  <a:gd name="connsiteX11" fmla="*/ 178668 w 189078"/>
                  <a:gd name="connsiteY11" fmla="*/ 13957 h 142151"/>
                  <a:gd name="connsiteX12" fmla="*/ 188909 w 189078"/>
                  <a:gd name="connsiteY12" fmla="*/ 53861 h 142151"/>
                  <a:gd name="connsiteX13" fmla="*/ 188909 w 189078"/>
                  <a:gd name="connsiteY13" fmla="*/ 140733 h 142151"/>
                  <a:gd name="connsiteX14" fmla="*/ 167014 w 189078"/>
                  <a:gd name="connsiteY14" fmla="*/ 140733 h 142151"/>
                  <a:gd name="connsiteX15" fmla="*/ 167014 w 189078"/>
                  <a:gd name="connsiteY15" fmla="*/ 58452 h 142151"/>
                  <a:gd name="connsiteX16" fmla="*/ 160658 w 189078"/>
                  <a:gd name="connsiteY16" fmla="*/ 30201 h 142151"/>
                  <a:gd name="connsiteX17" fmla="*/ 141588 w 189078"/>
                  <a:gd name="connsiteY17" fmla="*/ 21726 h 142151"/>
                  <a:gd name="connsiteX18" fmla="*/ 124991 w 189078"/>
                  <a:gd name="connsiteY18" fmla="*/ 26670 h 142151"/>
                  <a:gd name="connsiteX19" fmla="*/ 106981 w 189078"/>
                  <a:gd name="connsiteY19" fmla="*/ 42914 h 142151"/>
                  <a:gd name="connsiteX20" fmla="*/ 106981 w 189078"/>
                  <a:gd name="connsiteY20" fmla="*/ 142146 h 142151"/>
                  <a:gd name="connsiteX21" fmla="*/ 84027 w 189078"/>
                  <a:gd name="connsiteY21" fmla="*/ 142146 h 142151"/>
                  <a:gd name="connsiteX22" fmla="*/ 84027 w 189078"/>
                  <a:gd name="connsiteY22" fmla="*/ 58452 h 142151"/>
                  <a:gd name="connsiteX23" fmla="*/ 77671 w 189078"/>
                  <a:gd name="connsiteY23" fmla="*/ 30201 h 142151"/>
                  <a:gd name="connsiteX24" fmla="*/ 58248 w 189078"/>
                  <a:gd name="connsiteY24" fmla="*/ 21726 h 142151"/>
                  <a:gd name="connsiteX25" fmla="*/ 22934 w 189078"/>
                  <a:gd name="connsiteY25" fmla="*/ 42914 h 142151"/>
                  <a:gd name="connsiteX26" fmla="*/ 22934 w 189078"/>
                  <a:gd name="connsiteY2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078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050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080" y="16944"/>
                      <a:pt x="33719" y="11488"/>
                      <a:pt x="40944" y="6894"/>
                    </a:cubicBezTo>
                    <a:cubicBezTo>
                      <a:pt x="47767" y="2444"/>
                      <a:pt x="55751" y="110"/>
                      <a:pt x="63898" y="184"/>
                    </a:cubicBezTo>
                    <a:cubicBezTo>
                      <a:pt x="72713" y="-455"/>
                      <a:pt x="81470" y="2049"/>
                      <a:pt x="88618" y="7247"/>
                    </a:cubicBezTo>
                    <a:cubicBezTo>
                      <a:pt x="94777" y="12159"/>
                      <a:pt x="99325" y="18802"/>
                      <a:pt x="101684" y="26317"/>
                    </a:cubicBezTo>
                    <a:cubicBezTo>
                      <a:pt x="108178" y="19091"/>
                      <a:pt x="115530" y="12689"/>
                      <a:pt x="123578" y="7247"/>
                    </a:cubicBezTo>
                    <a:cubicBezTo>
                      <a:pt x="130525" y="2738"/>
                      <a:pt x="138604" y="287"/>
                      <a:pt x="146886" y="184"/>
                    </a:cubicBezTo>
                    <a:cubicBezTo>
                      <a:pt x="159157" y="-1094"/>
                      <a:pt x="171206" y="4129"/>
                      <a:pt x="178668" y="13957"/>
                    </a:cubicBezTo>
                    <a:cubicBezTo>
                      <a:pt x="186271" y="25815"/>
                      <a:pt x="189862" y="39806"/>
                      <a:pt x="188909" y="53861"/>
                    </a:cubicBezTo>
                    <a:lnTo>
                      <a:pt x="188909" y="140733"/>
                    </a:lnTo>
                    <a:lnTo>
                      <a:pt x="167014" y="140733"/>
                    </a:lnTo>
                    <a:lnTo>
                      <a:pt x="167014" y="58452"/>
                    </a:lnTo>
                    <a:cubicBezTo>
                      <a:pt x="167830" y="48607"/>
                      <a:pt x="165612" y="38747"/>
                      <a:pt x="160658" y="30201"/>
                    </a:cubicBezTo>
                    <a:cubicBezTo>
                      <a:pt x="156145" y="24332"/>
                      <a:pt x="148969" y="21147"/>
                      <a:pt x="141588" y="21726"/>
                    </a:cubicBezTo>
                    <a:cubicBezTo>
                      <a:pt x="135716" y="21878"/>
                      <a:pt x="129988" y="23583"/>
                      <a:pt x="124991" y="26670"/>
                    </a:cubicBezTo>
                    <a:cubicBezTo>
                      <a:pt x="118204" y="31147"/>
                      <a:pt x="112133" y="36625"/>
                      <a:pt x="106981" y="42914"/>
                    </a:cubicBezTo>
                    <a:lnTo>
                      <a:pt x="106981" y="142146"/>
                    </a:lnTo>
                    <a:lnTo>
                      <a:pt x="84027" y="142146"/>
                    </a:lnTo>
                    <a:lnTo>
                      <a:pt x="84027" y="58452"/>
                    </a:lnTo>
                    <a:cubicBezTo>
                      <a:pt x="84843" y="48607"/>
                      <a:pt x="82625" y="38747"/>
                      <a:pt x="77671" y="30201"/>
                    </a:cubicBezTo>
                    <a:cubicBezTo>
                      <a:pt x="73006" y="24328"/>
                      <a:pt x="65728" y="21154"/>
                      <a:pt x="58248" y="21726"/>
                    </a:cubicBezTo>
                    <a:cubicBezTo>
                      <a:pt x="44045" y="23576"/>
                      <a:pt x="31251" y="31253"/>
                      <a:pt x="22934" y="42914"/>
                    </a:cubicBezTo>
                    <a:lnTo>
                      <a:pt x="22934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5019DD-B260-4DA1-9568-5D6F99074CBD}"/>
                  </a:ext>
                </a:extLst>
              </p:cNvPr>
              <p:cNvSpPr/>
              <p:nvPr/>
            </p:nvSpPr>
            <p:spPr>
              <a:xfrm>
                <a:off x="3700450" y="1572260"/>
                <a:ext cx="117387" cy="144606"/>
              </a:xfrm>
              <a:custGeom>
                <a:avLst/>
                <a:gdLst>
                  <a:gd name="connsiteX0" fmla="*/ 66039 w 117387"/>
                  <a:gd name="connsiteY0" fmla="*/ 144462 h 144606"/>
                  <a:gd name="connsiteX1" fmla="*/ 32491 w 117387"/>
                  <a:gd name="connsiteY1" fmla="*/ 135634 h 144606"/>
                  <a:gd name="connsiteX2" fmla="*/ 8830 w 117387"/>
                  <a:gd name="connsiteY2" fmla="*/ 111267 h 144606"/>
                  <a:gd name="connsiteX3" fmla="*/ 2 w 117387"/>
                  <a:gd name="connsiteY3" fmla="*/ 72422 h 144606"/>
                  <a:gd name="connsiteX4" fmla="*/ 9183 w 117387"/>
                  <a:gd name="connsiteY4" fmla="*/ 33930 h 144606"/>
                  <a:gd name="connsiteX5" fmla="*/ 32491 w 117387"/>
                  <a:gd name="connsiteY5" fmla="*/ 8857 h 144606"/>
                  <a:gd name="connsiteX6" fmla="*/ 62154 w 117387"/>
                  <a:gd name="connsiteY6" fmla="*/ 29 h 144606"/>
                  <a:gd name="connsiteX7" fmla="*/ 92171 w 117387"/>
                  <a:gd name="connsiteY7" fmla="*/ 7798 h 144606"/>
                  <a:gd name="connsiteX8" fmla="*/ 110887 w 117387"/>
                  <a:gd name="connsiteY8" fmla="*/ 30399 h 144606"/>
                  <a:gd name="connsiteX9" fmla="*/ 117243 w 117387"/>
                  <a:gd name="connsiteY9" fmla="*/ 65712 h 144606"/>
                  <a:gd name="connsiteX10" fmla="*/ 117243 w 117387"/>
                  <a:gd name="connsiteY10" fmla="*/ 73128 h 144606"/>
                  <a:gd name="connsiteX11" fmla="*/ 117243 w 117387"/>
                  <a:gd name="connsiteY11" fmla="*/ 79485 h 144606"/>
                  <a:gd name="connsiteX12" fmla="*/ 25428 w 117387"/>
                  <a:gd name="connsiteY12" fmla="*/ 79485 h 144606"/>
                  <a:gd name="connsiteX13" fmla="*/ 32137 w 117387"/>
                  <a:gd name="connsiteY13" fmla="*/ 104204 h 144606"/>
                  <a:gd name="connsiteX14" fmla="*/ 47675 w 117387"/>
                  <a:gd name="connsiteY14" fmla="*/ 120449 h 144606"/>
                  <a:gd name="connsiteX15" fmla="*/ 70629 w 117387"/>
                  <a:gd name="connsiteY15" fmla="*/ 126452 h 144606"/>
                  <a:gd name="connsiteX16" fmla="*/ 88992 w 117387"/>
                  <a:gd name="connsiteY16" fmla="*/ 123627 h 144606"/>
                  <a:gd name="connsiteX17" fmla="*/ 104531 w 117387"/>
                  <a:gd name="connsiteY17" fmla="*/ 116211 h 144606"/>
                  <a:gd name="connsiteX18" fmla="*/ 113006 w 117387"/>
                  <a:gd name="connsiteY18" fmla="*/ 131396 h 144606"/>
                  <a:gd name="connsiteX19" fmla="*/ 92877 w 117387"/>
                  <a:gd name="connsiteY19" fmla="*/ 141637 h 144606"/>
                  <a:gd name="connsiteX20" fmla="*/ 66039 w 117387"/>
                  <a:gd name="connsiteY20" fmla="*/ 144462 h 144606"/>
                  <a:gd name="connsiteX21" fmla="*/ 24015 w 117387"/>
                  <a:gd name="connsiteY21" fmla="*/ 58650 h 144606"/>
                  <a:gd name="connsiteX22" fmla="*/ 94643 w 117387"/>
                  <a:gd name="connsiteY22" fmla="*/ 58650 h 144606"/>
                  <a:gd name="connsiteX23" fmla="*/ 85814 w 117387"/>
                  <a:gd name="connsiteY23" fmla="*/ 28280 h 144606"/>
                  <a:gd name="connsiteX24" fmla="*/ 61095 w 117387"/>
                  <a:gd name="connsiteY24" fmla="*/ 17686 h 144606"/>
                  <a:gd name="connsiteX25" fmla="*/ 43438 w 117387"/>
                  <a:gd name="connsiteY25" fmla="*/ 22630 h 144606"/>
                  <a:gd name="connsiteX26" fmla="*/ 29665 w 117387"/>
                  <a:gd name="connsiteY26" fmla="*/ 36755 h 144606"/>
                  <a:gd name="connsiteX27" fmla="*/ 24015 w 117387"/>
                  <a:gd name="connsiteY27" fmla="*/ 58650 h 1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387" h="144606">
                    <a:moveTo>
                      <a:pt x="66039" y="144462"/>
                    </a:moveTo>
                    <a:cubicBezTo>
                      <a:pt x="54258" y="144649"/>
                      <a:pt x="42654" y="141595"/>
                      <a:pt x="32491" y="135634"/>
                    </a:cubicBezTo>
                    <a:cubicBezTo>
                      <a:pt x="22518" y="129835"/>
                      <a:pt x="14332" y="121406"/>
                      <a:pt x="8830" y="111267"/>
                    </a:cubicBezTo>
                    <a:cubicBezTo>
                      <a:pt x="2735" y="99243"/>
                      <a:pt x="-295" y="85901"/>
                      <a:pt x="2" y="72422"/>
                    </a:cubicBezTo>
                    <a:cubicBezTo>
                      <a:pt x="-312" y="59013"/>
                      <a:pt x="2852" y="45753"/>
                      <a:pt x="9183" y="33930"/>
                    </a:cubicBezTo>
                    <a:cubicBezTo>
                      <a:pt x="14544" y="23618"/>
                      <a:pt x="22599" y="14953"/>
                      <a:pt x="32491" y="8857"/>
                    </a:cubicBezTo>
                    <a:cubicBezTo>
                      <a:pt x="41280" y="3027"/>
                      <a:pt x="51609" y="-45"/>
                      <a:pt x="62154" y="29"/>
                    </a:cubicBezTo>
                    <a:cubicBezTo>
                      <a:pt x="72702" y="-349"/>
                      <a:pt x="83130" y="2349"/>
                      <a:pt x="92171" y="7798"/>
                    </a:cubicBezTo>
                    <a:cubicBezTo>
                      <a:pt x="100466" y="13360"/>
                      <a:pt x="106971" y="21210"/>
                      <a:pt x="110887" y="30399"/>
                    </a:cubicBezTo>
                    <a:cubicBezTo>
                      <a:pt x="115502" y="41583"/>
                      <a:pt x="117671" y="53621"/>
                      <a:pt x="117243" y="65712"/>
                    </a:cubicBezTo>
                    <a:lnTo>
                      <a:pt x="117243" y="73128"/>
                    </a:lnTo>
                    <a:cubicBezTo>
                      <a:pt x="117409" y="75244"/>
                      <a:pt x="117409" y="77369"/>
                      <a:pt x="117243" y="79485"/>
                    </a:cubicBezTo>
                    <a:lnTo>
                      <a:pt x="25428" y="79485"/>
                    </a:lnTo>
                    <a:cubicBezTo>
                      <a:pt x="25837" y="88115"/>
                      <a:pt x="28129" y="96552"/>
                      <a:pt x="32137" y="104204"/>
                    </a:cubicBezTo>
                    <a:cubicBezTo>
                      <a:pt x="35789" y="110900"/>
                      <a:pt x="41149" y="116504"/>
                      <a:pt x="47675" y="120449"/>
                    </a:cubicBezTo>
                    <a:cubicBezTo>
                      <a:pt x="54576" y="124651"/>
                      <a:pt x="62557" y="126738"/>
                      <a:pt x="70629" y="126452"/>
                    </a:cubicBezTo>
                    <a:cubicBezTo>
                      <a:pt x="76869" y="126607"/>
                      <a:pt x="83088" y="125650"/>
                      <a:pt x="88992" y="123627"/>
                    </a:cubicBezTo>
                    <a:cubicBezTo>
                      <a:pt x="94516" y="121949"/>
                      <a:pt x="99753" y="119449"/>
                      <a:pt x="104531" y="116211"/>
                    </a:cubicBezTo>
                    <a:lnTo>
                      <a:pt x="113006" y="131396"/>
                    </a:lnTo>
                    <a:cubicBezTo>
                      <a:pt x="106833" y="135775"/>
                      <a:pt x="100053" y="139225"/>
                      <a:pt x="92877" y="141637"/>
                    </a:cubicBezTo>
                    <a:cubicBezTo>
                      <a:pt x="84144" y="144031"/>
                      <a:pt x="75079" y="144985"/>
                      <a:pt x="66039" y="144462"/>
                    </a:cubicBezTo>
                    <a:close/>
                    <a:moveTo>
                      <a:pt x="24015" y="58650"/>
                    </a:moveTo>
                    <a:lnTo>
                      <a:pt x="94643" y="58650"/>
                    </a:lnTo>
                    <a:cubicBezTo>
                      <a:pt x="95243" y="47815"/>
                      <a:pt x="92128" y="37105"/>
                      <a:pt x="85814" y="28280"/>
                    </a:cubicBezTo>
                    <a:cubicBezTo>
                      <a:pt x="79641" y="21139"/>
                      <a:pt x="70523" y="17230"/>
                      <a:pt x="61095" y="17686"/>
                    </a:cubicBezTo>
                    <a:cubicBezTo>
                      <a:pt x="54876" y="17749"/>
                      <a:pt x="48784" y="19455"/>
                      <a:pt x="43438" y="22630"/>
                    </a:cubicBezTo>
                    <a:cubicBezTo>
                      <a:pt x="37597" y="25935"/>
                      <a:pt x="32822" y="30833"/>
                      <a:pt x="29665" y="36755"/>
                    </a:cubicBezTo>
                    <a:cubicBezTo>
                      <a:pt x="26039" y="43490"/>
                      <a:pt x="24100" y="51001"/>
                      <a:pt x="24015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4919883-1048-44E2-871F-499B065CBE0C}"/>
                  </a:ext>
                </a:extLst>
              </p:cNvPr>
              <p:cNvSpPr/>
              <p:nvPr/>
            </p:nvSpPr>
            <p:spPr>
              <a:xfrm>
                <a:off x="3851267" y="1572458"/>
                <a:ext cx="110564" cy="142151"/>
              </a:xfrm>
              <a:custGeom>
                <a:avLst/>
                <a:gdLst>
                  <a:gd name="connsiteX0" fmla="*/ -19 w 110565"/>
                  <a:gd name="connsiteY0" fmla="*/ 140733 h 142151"/>
                  <a:gd name="connsiteX1" fmla="*/ -19 w 110565"/>
                  <a:gd name="connsiteY1" fmla="*/ 3363 h 142151"/>
                  <a:gd name="connsiteX2" fmla="*/ 19050 w 110565"/>
                  <a:gd name="connsiteY2" fmla="*/ 3363 h 142151"/>
                  <a:gd name="connsiteX3" fmla="*/ 21169 w 110565"/>
                  <a:gd name="connsiteY3" fmla="*/ 23138 h 142151"/>
                  <a:gd name="connsiteX4" fmla="*/ 21169 w 110565"/>
                  <a:gd name="connsiteY4" fmla="*/ 23138 h 142151"/>
                  <a:gd name="connsiteX5" fmla="*/ 42004 w 110565"/>
                  <a:gd name="connsiteY5" fmla="*/ 6894 h 142151"/>
                  <a:gd name="connsiteX6" fmla="*/ 67430 w 110565"/>
                  <a:gd name="connsiteY6" fmla="*/ 184 h 142151"/>
                  <a:gd name="connsiteX7" fmla="*/ 99212 w 110565"/>
                  <a:gd name="connsiteY7" fmla="*/ 13957 h 142151"/>
                  <a:gd name="connsiteX8" fmla="*/ 110512 w 110565"/>
                  <a:gd name="connsiteY8" fmla="*/ 53861 h 142151"/>
                  <a:gd name="connsiteX9" fmla="*/ 110512 w 110565"/>
                  <a:gd name="connsiteY9" fmla="*/ 140733 h 142151"/>
                  <a:gd name="connsiteX10" fmla="*/ 87205 w 110565"/>
                  <a:gd name="connsiteY10" fmla="*/ 140733 h 142151"/>
                  <a:gd name="connsiteX11" fmla="*/ 87205 w 110565"/>
                  <a:gd name="connsiteY11" fmla="*/ 58452 h 142151"/>
                  <a:gd name="connsiteX12" fmla="*/ 81202 w 110565"/>
                  <a:gd name="connsiteY12" fmla="*/ 30201 h 142151"/>
                  <a:gd name="connsiteX13" fmla="*/ 61426 w 110565"/>
                  <a:gd name="connsiteY13" fmla="*/ 21726 h 142151"/>
                  <a:gd name="connsiteX14" fmla="*/ 42710 w 110565"/>
                  <a:gd name="connsiteY14" fmla="*/ 27023 h 142151"/>
                  <a:gd name="connsiteX15" fmla="*/ 23641 w 110565"/>
                  <a:gd name="connsiteY15" fmla="*/ 42914 h 142151"/>
                  <a:gd name="connsiteX16" fmla="*/ 23641 w 110565"/>
                  <a:gd name="connsiteY1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0565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050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515" y="16994"/>
                      <a:pt x="34500" y="11548"/>
                      <a:pt x="42004" y="6894"/>
                    </a:cubicBezTo>
                    <a:cubicBezTo>
                      <a:pt x="49674" y="2300"/>
                      <a:pt x="58492" y="-27"/>
                      <a:pt x="67430" y="184"/>
                    </a:cubicBezTo>
                    <a:cubicBezTo>
                      <a:pt x="79701" y="-1094"/>
                      <a:pt x="91750" y="4129"/>
                      <a:pt x="99212" y="13957"/>
                    </a:cubicBezTo>
                    <a:cubicBezTo>
                      <a:pt x="107013" y="25773"/>
                      <a:pt x="110957" y="39711"/>
                      <a:pt x="110512" y="53861"/>
                    </a:cubicBezTo>
                    <a:lnTo>
                      <a:pt x="110512" y="140733"/>
                    </a:lnTo>
                    <a:lnTo>
                      <a:pt x="87205" y="140733"/>
                    </a:lnTo>
                    <a:lnTo>
                      <a:pt x="87205" y="58452"/>
                    </a:lnTo>
                    <a:cubicBezTo>
                      <a:pt x="88106" y="48645"/>
                      <a:pt x="86012" y="38796"/>
                      <a:pt x="81202" y="30201"/>
                    </a:cubicBezTo>
                    <a:cubicBezTo>
                      <a:pt x="76505" y="24166"/>
                      <a:pt x="69037" y="20963"/>
                      <a:pt x="61426" y="21726"/>
                    </a:cubicBezTo>
                    <a:cubicBezTo>
                      <a:pt x="54798" y="21584"/>
                      <a:pt x="48279" y="23428"/>
                      <a:pt x="42710" y="27023"/>
                    </a:cubicBezTo>
                    <a:cubicBezTo>
                      <a:pt x="35789" y="31603"/>
                      <a:pt x="29393" y="36932"/>
                      <a:pt x="23641" y="42914"/>
                    </a:cubicBezTo>
                    <a:lnTo>
                      <a:pt x="23641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7EB60439-AAFD-47E5-A97C-8CEA13116D23}"/>
                  </a:ext>
                </a:extLst>
              </p:cNvPr>
              <p:cNvSpPr/>
              <p:nvPr/>
            </p:nvSpPr>
            <p:spPr>
              <a:xfrm>
                <a:off x="3989357" y="1537332"/>
                <a:ext cx="84751" cy="179756"/>
              </a:xfrm>
              <a:custGeom>
                <a:avLst/>
                <a:gdLst>
                  <a:gd name="connsiteX0" fmla="*/ 59661 w 84752"/>
                  <a:gd name="connsiteY0" fmla="*/ 179388 h 179756"/>
                  <a:gd name="connsiteX1" fmla="*/ 28938 w 84752"/>
                  <a:gd name="connsiteY1" fmla="*/ 166675 h 179756"/>
                  <a:gd name="connsiteX2" fmla="*/ 20463 w 84752"/>
                  <a:gd name="connsiteY2" fmla="*/ 133127 h 179756"/>
                  <a:gd name="connsiteX3" fmla="*/ 20463 w 84752"/>
                  <a:gd name="connsiteY3" fmla="*/ 58262 h 179756"/>
                  <a:gd name="connsiteX4" fmla="*/ -19 w 84752"/>
                  <a:gd name="connsiteY4" fmla="*/ 58262 h 179756"/>
                  <a:gd name="connsiteX5" fmla="*/ -19 w 84752"/>
                  <a:gd name="connsiteY5" fmla="*/ 40605 h 179756"/>
                  <a:gd name="connsiteX6" fmla="*/ 21522 w 84752"/>
                  <a:gd name="connsiteY6" fmla="*/ 40605 h 179756"/>
                  <a:gd name="connsiteX7" fmla="*/ 24347 w 84752"/>
                  <a:gd name="connsiteY7" fmla="*/ -6 h 179756"/>
                  <a:gd name="connsiteX8" fmla="*/ 43063 w 84752"/>
                  <a:gd name="connsiteY8" fmla="*/ -6 h 179756"/>
                  <a:gd name="connsiteX9" fmla="*/ 43063 w 84752"/>
                  <a:gd name="connsiteY9" fmla="*/ 40605 h 179756"/>
                  <a:gd name="connsiteX10" fmla="*/ 80496 w 84752"/>
                  <a:gd name="connsiteY10" fmla="*/ 40605 h 179756"/>
                  <a:gd name="connsiteX11" fmla="*/ 80496 w 84752"/>
                  <a:gd name="connsiteY11" fmla="*/ 58262 h 179756"/>
                  <a:gd name="connsiteX12" fmla="*/ 43063 w 84752"/>
                  <a:gd name="connsiteY12" fmla="*/ 58262 h 179756"/>
                  <a:gd name="connsiteX13" fmla="*/ 43063 w 84752"/>
                  <a:gd name="connsiteY13" fmla="*/ 134539 h 179756"/>
                  <a:gd name="connsiteX14" fmla="*/ 47654 w 84752"/>
                  <a:gd name="connsiteY14" fmla="*/ 153962 h 179756"/>
                  <a:gd name="connsiteX15" fmla="*/ 64251 w 84752"/>
                  <a:gd name="connsiteY15" fmla="*/ 161025 h 179756"/>
                  <a:gd name="connsiteX16" fmla="*/ 72021 w 84752"/>
                  <a:gd name="connsiteY16" fmla="*/ 161025 h 179756"/>
                  <a:gd name="connsiteX17" fmla="*/ 79790 w 84752"/>
                  <a:gd name="connsiteY17" fmla="*/ 158553 h 179756"/>
                  <a:gd name="connsiteX18" fmla="*/ 84733 w 84752"/>
                  <a:gd name="connsiteY18" fmla="*/ 175503 h 179756"/>
                  <a:gd name="connsiteX19" fmla="*/ 72374 w 84752"/>
                  <a:gd name="connsiteY19" fmla="*/ 179388 h 179756"/>
                  <a:gd name="connsiteX20" fmla="*/ 59661 w 84752"/>
                  <a:gd name="connsiteY20" fmla="*/ 179388 h 179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4752" h="179756">
                    <a:moveTo>
                      <a:pt x="59661" y="179388"/>
                    </a:moveTo>
                    <a:cubicBezTo>
                      <a:pt x="47940" y="180539"/>
                      <a:pt x="36417" y="175772"/>
                      <a:pt x="28938" y="166675"/>
                    </a:cubicBezTo>
                    <a:cubicBezTo>
                      <a:pt x="22860" y="156575"/>
                      <a:pt x="19912" y="144900"/>
                      <a:pt x="20463" y="133127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063" y="-6"/>
                    </a:lnTo>
                    <a:lnTo>
                      <a:pt x="43063" y="40605"/>
                    </a:lnTo>
                    <a:lnTo>
                      <a:pt x="80496" y="40605"/>
                    </a:lnTo>
                    <a:lnTo>
                      <a:pt x="80496" y="58262"/>
                    </a:lnTo>
                    <a:lnTo>
                      <a:pt x="43063" y="58262"/>
                    </a:lnTo>
                    <a:lnTo>
                      <a:pt x="43063" y="134539"/>
                    </a:lnTo>
                    <a:cubicBezTo>
                      <a:pt x="42692" y="141319"/>
                      <a:pt x="44289" y="148064"/>
                      <a:pt x="47654" y="153962"/>
                    </a:cubicBezTo>
                    <a:cubicBezTo>
                      <a:pt x="51652" y="158948"/>
                      <a:pt x="57884" y="161600"/>
                      <a:pt x="64251" y="161025"/>
                    </a:cubicBezTo>
                    <a:lnTo>
                      <a:pt x="72021" y="161025"/>
                    </a:lnTo>
                    <a:cubicBezTo>
                      <a:pt x="74715" y="160576"/>
                      <a:pt x="77332" y="159743"/>
                      <a:pt x="79790" y="158553"/>
                    </a:cubicBezTo>
                    <a:lnTo>
                      <a:pt x="84733" y="175503"/>
                    </a:lnTo>
                    <a:cubicBezTo>
                      <a:pt x="80740" y="177173"/>
                      <a:pt x="76604" y="178473"/>
                      <a:pt x="72374" y="179388"/>
                    </a:cubicBezTo>
                    <a:cubicBezTo>
                      <a:pt x="68150" y="179871"/>
                      <a:pt x="63884" y="179871"/>
                      <a:pt x="59661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C9D5FC8C-379B-42D3-88B2-D6B9807112FD}"/>
                </a:ext>
              </a:extLst>
            </p:cNvPr>
            <p:cNvGrpSpPr/>
            <p:nvPr/>
          </p:nvGrpSpPr>
          <p:grpSpPr>
            <a:xfrm>
              <a:off x="6197047" y="2219061"/>
              <a:ext cx="2369961" cy="1204297"/>
              <a:chOff x="5957769" y="1353010"/>
              <a:chExt cx="3631065" cy="1845157"/>
            </a:xfrm>
          </p:grpSpPr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5E47FD71-34D4-4888-9E83-C4500F99FE10}"/>
                  </a:ext>
                </a:extLst>
              </p:cNvPr>
              <p:cNvSpPr/>
              <p:nvPr/>
            </p:nvSpPr>
            <p:spPr>
              <a:xfrm>
                <a:off x="5957769" y="1353010"/>
                <a:ext cx="1863865" cy="1679534"/>
              </a:xfrm>
              <a:custGeom>
                <a:avLst/>
                <a:gdLst>
                  <a:gd name="connsiteX0" fmla="*/ 1863838 w 1863857"/>
                  <a:gd name="connsiteY0" fmla="*/ 1679514 h 1679519"/>
                  <a:gd name="connsiteX1" fmla="*/ -19 w 1863857"/>
                  <a:gd name="connsiteY1" fmla="*/ -6 h 1679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3857" h="1679519">
                    <a:moveTo>
                      <a:pt x="1863838" y="1679514"/>
                    </a:moveTo>
                    <a:cubicBezTo>
                      <a:pt x="1696875" y="760902"/>
                      <a:pt x="930956" y="70727"/>
                      <a:pt x="-19" y="-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52676316-2240-4BA6-A0A7-C135E55C6CAE}"/>
                  </a:ext>
                </a:extLst>
              </p:cNvPr>
              <p:cNvSpPr/>
              <p:nvPr/>
            </p:nvSpPr>
            <p:spPr>
              <a:xfrm>
                <a:off x="7625996" y="2979927"/>
                <a:ext cx="382095" cy="218240"/>
              </a:xfrm>
              <a:custGeom>
                <a:avLst/>
                <a:gdLst>
                  <a:gd name="connsiteX0" fmla="*/ 0 w 382094"/>
                  <a:gd name="connsiteY0" fmla="*/ 54383 h 218238"/>
                  <a:gd name="connsiteX1" fmla="*/ 382095 w 382094"/>
                  <a:gd name="connsiteY1" fmla="*/ 0 h 218238"/>
                  <a:gd name="connsiteX2" fmla="*/ 218239 w 382094"/>
                  <a:gd name="connsiteY2" fmla="*/ 218239 h 218238"/>
                  <a:gd name="connsiteX3" fmla="*/ 0 w 382094"/>
                  <a:gd name="connsiteY3" fmla="*/ 54383 h 21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094" h="218238">
                    <a:moveTo>
                      <a:pt x="0" y="54383"/>
                    </a:moveTo>
                    <a:lnTo>
                      <a:pt x="382095" y="0"/>
                    </a:lnTo>
                    <a:lnTo>
                      <a:pt x="218239" y="218239"/>
                    </a:lnTo>
                    <a:lnTo>
                      <a:pt x="0" y="54383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7CF43641-D37F-4BAE-87EC-B628BDF25E25}"/>
                  </a:ext>
                </a:extLst>
              </p:cNvPr>
              <p:cNvSpPr/>
              <p:nvPr/>
            </p:nvSpPr>
            <p:spPr>
              <a:xfrm>
                <a:off x="7533472" y="1527787"/>
                <a:ext cx="134232" cy="185491"/>
              </a:xfrm>
              <a:custGeom>
                <a:avLst/>
                <a:gdLst>
                  <a:gd name="connsiteX0" fmla="*/ -19 w 134232"/>
                  <a:gd name="connsiteY0" fmla="*/ 185418 h 185489"/>
                  <a:gd name="connsiteX1" fmla="*/ -19 w 134232"/>
                  <a:gd name="connsiteY1" fmla="*/ 21 h 185489"/>
                  <a:gd name="connsiteX2" fmla="*/ 46595 w 134232"/>
                  <a:gd name="connsiteY2" fmla="*/ 21 h 185489"/>
                  <a:gd name="connsiteX3" fmla="*/ 94622 w 134232"/>
                  <a:gd name="connsiteY3" fmla="*/ 10968 h 185489"/>
                  <a:gd name="connsiteX4" fmla="*/ 123931 w 134232"/>
                  <a:gd name="connsiteY4" fmla="*/ 42044 h 185489"/>
                  <a:gd name="connsiteX5" fmla="*/ 134173 w 134232"/>
                  <a:gd name="connsiteY5" fmla="*/ 91837 h 185489"/>
                  <a:gd name="connsiteX6" fmla="*/ 123931 w 134232"/>
                  <a:gd name="connsiteY6" fmla="*/ 142335 h 185489"/>
                  <a:gd name="connsiteX7" fmla="*/ 94622 w 134232"/>
                  <a:gd name="connsiteY7" fmla="*/ 174471 h 185489"/>
                  <a:gd name="connsiteX8" fmla="*/ 47654 w 134232"/>
                  <a:gd name="connsiteY8" fmla="*/ 185418 h 185489"/>
                  <a:gd name="connsiteX9" fmla="*/ 23641 w 134232"/>
                  <a:gd name="connsiteY9" fmla="*/ 166348 h 185489"/>
                  <a:gd name="connsiteX10" fmla="*/ 44829 w 134232"/>
                  <a:gd name="connsiteY10" fmla="*/ 166348 h 185489"/>
                  <a:gd name="connsiteX11" fmla="*/ 80143 w 134232"/>
                  <a:gd name="connsiteY11" fmla="*/ 157520 h 185489"/>
                  <a:gd name="connsiteX12" fmla="*/ 101684 w 134232"/>
                  <a:gd name="connsiteY12" fmla="*/ 132094 h 185489"/>
                  <a:gd name="connsiteX13" fmla="*/ 108747 w 134232"/>
                  <a:gd name="connsiteY13" fmla="*/ 91837 h 185489"/>
                  <a:gd name="connsiteX14" fmla="*/ 101684 w 134232"/>
                  <a:gd name="connsiteY14" fmla="*/ 52285 h 185489"/>
                  <a:gd name="connsiteX15" fmla="*/ 80143 w 134232"/>
                  <a:gd name="connsiteY15" fmla="*/ 27566 h 185489"/>
                  <a:gd name="connsiteX16" fmla="*/ 44829 w 134232"/>
                  <a:gd name="connsiteY16" fmla="*/ 19443 h 185489"/>
                  <a:gd name="connsiteX17" fmla="*/ 23641 w 134232"/>
                  <a:gd name="connsiteY17" fmla="*/ 19443 h 185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232" h="185489">
                    <a:moveTo>
                      <a:pt x="-19" y="185418"/>
                    </a:moveTo>
                    <a:lnTo>
                      <a:pt x="-19" y="21"/>
                    </a:lnTo>
                    <a:lnTo>
                      <a:pt x="46595" y="21"/>
                    </a:lnTo>
                    <a:cubicBezTo>
                      <a:pt x="63263" y="-364"/>
                      <a:pt x="79754" y="3397"/>
                      <a:pt x="94622" y="10968"/>
                    </a:cubicBezTo>
                    <a:cubicBezTo>
                      <a:pt x="107370" y="18052"/>
                      <a:pt x="117610" y="28907"/>
                      <a:pt x="123931" y="42044"/>
                    </a:cubicBezTo>
                    <a:cubicBezTo>
                      <a:pt x="131100" y="57646"/>
                      <a:pt x="134596" y="74674"/>
                      <a:pt x="134173" y="91837"/>
                    </a:cubicBezTo>
                    <a:cubicBezTo>
                      <a:pt x="134632" y="109229"/>
                      <a:pt x="131136" y="126497"/>
                      <a:pt x="123931" y="142335"/>
                    </a:cubicBezTo>
                    <a:cubicBezTo>
                      <a:pt x="117787" y="155864"/>
                      <a:pt x="107546" y="167108"/>
                      <a:pt x="94622" y="174471"/>
                    </a:cubicBezTo>
                    <a:cubicBezTo>
                      <a:pt x="80213" y="182257"/>
                      <a:pt x="64004" y="186036"/>
                      <a:pt x="47654" y="185418"/>
                    </a:cubicBezTo>
                    <a:close/>
                    <a:moveTo>
                      <a:pt x="23641" y="166348"/>
                    </a:moveTo>
                    <a:lnTo>
                      <a:pt x="44829" y="166348"/>
                    </a:lnTo>
                    <a:cubicBezTo>
                      <a:pt x="57154" y="166543"/>
                      <a:pt x="69337" y="163499"/>
                      <a:pt x="80143" y="157520"/>
                    </a:cubicBezTo>
                    <a:cubicBezTo>
                      <a:pt x="89819" y="151506"/>
                      <a:pt x="97341" y="142614"/>
                      <a:pt x="101684" y="132094"/>
                    </a:cubicBezTo>
                    <a:cubicBezTo>
                      <a:pt x="106628" y="119261"/>
                      <a:pt x="109029" y="105588"/>
                      <a:pt x="108747" y="91837"/>
                    </a:cubicBezTo>
                    <a:cubicBezTo>
                      <a:pt x="109029" y="78315"/>
                      <a:pt x="106628" y="64875"/>
                      <a:pt x="101684" y="52285"/>
                    </a:cubicBezTo>
                    <a:cubicBezTo>
                      <a:pt x="97305" y="41963"/>
                      <a:pt x="89783" y="33301"/>
                      <a:pt x="80143" y="27566"/>
                    </a:cubicBezTo>
                    <a:cubicBezTo>
                      <a:pt x="69231" y="21951"/>
                      <a:pt x="57083" y="19161"/>
                      <a:pt x="44829" y="19443"/>
                    </a:cubicBezTo>
                    <a:lnTo>
                      <a:pt x="23641" y="19443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F377A084-257A-450F-ABBC-65FBA98B139A}"/>
                  </a:ext>
                </a:extLst>
              </p:cNvPr>
              <p:cNvSpPr/>
              <p:nvPr/>
            </p:nvSpPr>
            <p:spPr>
              <a:xfrm>
                <a:off x="7694483" y="1572275"/>
                <a:ext cx="118805" cy="144682"/>
              </a:xfrm>
              <a:custGeom>
                <a:avLst/>
                <a:gdLst>
                  <a:gd name="connsiteX0" fmla="*/ 66036 w 118804"/>
                  <a:gd name="connsiteY0" fmla="*/ 144462 h 144680"/>
                  <a:gd name="connsiteX1" fmla="*/ 32487 w 118804"/>
                  <a:gd name="connsiteY1" fmla="*/ 135634 h 144680"/>
                  <a:gd name="connsiteX2" fmla="*/ 8827 w 118804"/>
                  <a:gd name="connsiteY2" fmla="*/ 111267 h 144680"/>
                  <a:gd name="connsiteX3" fmla="*/ -1 w 118804"/>
                  <a:gd name="connsiteY3" fmla="*/ 72422 h 144680"/>
                  <a:gd name="connsiteX4" fmla="*/ 10593 w 118804"/>
                  <a:gd name="connsiteY4" fmla="*/ 33930 h 144680"/>
                  <a:gd name="connsiteX5" fmla="*/ 33900 w 118804"/>
                  <a:gd name="connsiteY5" fmla="*/ 8857 h 144680"/>
                  <a:gd name="connsiteX6" fmla="*/ 63564 w 118804"/>
                  <a:gd name="connsiteY6" fmla="*/ 29 h 144680"/>
                  <a:gd name="connsiteX7" fmla="*/ 93580 w 118804"/>
                  <a:gd name="connsiteY7" fmla="*/ 7798 h 144680"/>
                  <a:gd name="connsiteX8" fmla="*/ 112297 w 118804"/>
                  <a:gd name="connsiteY8" fmla="*/ 30399 h 144680"/>
                  <a:gd name="connsiteX9" fmla="*/ 118653 w 118804"/>
                  <a:gd name="connsiteY9" fmla="*/ 65712 h 144680"/>
                  <a:gd name="connsiteX10" fmla="*/ 118653 w 118804"/>
                  <a:gd name="connsiteY10" fmla="*/ 73128 h 144680"/>
                  <a:gd name="connsiteX11" fmla="*/ 118653 w 118804"/>
                  <a:gd name="connsiteY11" fmla="*/ 79485 h 144680"/>
                  <a:gd name="connsiteX12" fmla="*/ 26838 w 118804"/>
                  <a:gd name="connsiteY12" fmla="*/ 79485 h 144680"/>
                  <a:gd name="connsiteX13" fmla="*/ 33547 w 118804"/>
                  <a:gd name="connsiteY13" fmla="*/ 104204 h 144680"/>
                  <a:gd name="connsiteX14" fmla="*/ 49085 w 118804"/>
                  <a:gd name="connsiteY14" fmla="*/ 120449 h 144680"/>
                  <a:gd name="connsiteX15" fmla="*/ 72039 w 118804"/>
                  <a:gd name="connsiteY15" fmla="*/ 126452 h 144680"/>
                  <a:gd name="connsiteX16" fmla="*/ 90402 w 118804"/>
                  <a:gd name="connsiteY16" fmla="*/ 123627 h 144680"/>
                  <a:gd name="connsiteX17" fmla="*/ 105940 w 118804"/>
                  <a:gd name="connsiteY17" fmla="*/ 116211 h 144680"/>
                  <a:gd name="connsiteX18" fmla="*/ 114415 w 118804"/>
                  <a:gd name="connsiteY18" fmla="*/ 131396 h 144680"/>
                  <a:gd name="connsiteX19" fmla="*/ 94286 w 118804"/>
                  <a:gd name="connsiteY19" fmla="*/ 141637 h 144680"/>
                  <a:gd name="connsiteX20" fmla="*/ 66036 w 118804"/>
                  <a:gd name="connsiteY20" fmla="*/ 144462 h 144680"/>
                  <a:gd name="connsiteX21" fmla="*/ 24012 w 118804"/>
                  <a:gd name="connsiteY21" fmla="*/ 58650 h 144680"/>
                  <a:gd name="connsiteX22" fmla="*/ 94640 w 118804"/>
                  <a:gd name="connsiteY22" fmla="*/ 58650 h 144680"/>
                  <a:gd name="connsiteX23" fmla="*/ 85811 w 118804"/>
                  <a:gd name="connsiteY23" fmla="*/ 28280 h 144680"/>
                  <a:gd name="connsiteX24" fmla="*/ 61091 w 118804"/>
                  <a:gd name="connsiteY24" fmla="*/ 17686 h 144680"/>
                  <a:gd name="connsiteX25" fmla="*/ 43434 w 118804"/>
                  <a:gd name="connsiteY25" fmla="*/ 22630 h 144680"/>
                  <a:gd name="connsiteX26" fmla="*/ 29662 w 118804"/>
                  <a:gd name="connsiteY26" fmla="*/ 36755 h 144680"/>
                  <a:gd name="connsiteX27" fmla="*/ 24012 w 118804"/>
                  <a:gd name="connsiteY27" fmla="*/ 58650 h 14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8804" h="144680">
                    <a:moveTo>
                      <a:pt x="66036" y="144462"/>
                    </a:moveTo>
                    <a:cubicBezTo>
                      <a:pt x="54240" y="144649"/>
                      <a:pt x="42658" y="141595"/>
                      <a:pt x="32487" y="135634"/>
                    </a:cubicBezTo>
                    <a:cubicBezTo>
                      <a:pt x="22529" y="129835"/>
                      <a:pt x="14336" y="121406"/>
                      <a:pt x="8827" y="111267"/>
                    </a:cubicBezTo>
                    <a:cubicBezTo>
                      <a:pt x="2718" y="99243"/>
                      <a:pt x="-284" y="85901"/>
                      <a:pt x="-1" y="72422"/>
                    </a:cubicBezTo>
                    <a:cubicBezTo>
                      <a:pt x="105" y="58886"/>
                      <a:pt x="3778" y="45619"/>
                      <a:pt x="10593" y="33930"/>
                    </a:cubicBezTo>
                    <a:cubicBezTo>
                      <a:pt x="15960" y="23618"/>
                      <a:pt x="24012" y="14953"/>
                      <a:pt x="33900" y="8857"/>
                    </a:cubicBezTo>
                    <a:cubicBezTo>
                      <a:pt x="42693" y="3027"/>
                      <a:pt x="53005" y="-45"/>
                      <a:pt x="63564" y="29"/>
                    </a:cubicBezTo>
                    <a:cubicBezTo>
                      <a:pt x="74122" y="-349"/>
                      <a:pt x="84540" y="2349"/>
                      <a:pt x="93580" y="7798"/>
                    </a:cubicBezTo>
                    <a:cubicBezTo>
                      <a:pt x="101879" y="13360"/>
                      <a:pt x="108377" y="21210"/>
                      <a:pt x="112297" y="30399"/>
                    </a:cubicBezTo>
                    <a:cubicBezTo>
                      <a:pt x="116923" y="41583"/>
                      <a:pt x="119077" y="53621"/>
                      <a:pt x="118653" y="65712"/>
                    </a:cubicBezTo>
                    <a:lnTo>
                      <a:pt x="118653" y="73128"/>
                    </a:lnTo>
                    <a:cubicBezTo>
                      <a:pt x="118830" y="75244"/>
                      <a:pt x="118830" y="77369"/>
                      <a:pt x="118653" y="79485"/>
                    </a:cubicBezTo>
                    <a:lnTo>
                      <a:pt x="26838" y="79485"/>
                    </a:lnTo>
                    <a:cubicBezTo>
                      <a:pt x="27261" y="88115"/>
                      <a:pt x="29521" y="96552"/>
                      <a:pt x="33547" y="104204"/>
                    </a:cubicBezTo>
                    <a:cubicBezTo>
                      <a:pt x="37184" y="110900"/>
                      <a:pt x="42552" y="116504"/>
                      <a:pt x="49085" y="120449"/>
                    </a:cubicBezTo>
                    <a:cubicBezTo>
                      <a:pt x="55971" y="124651"/>
                      <a:pt x="63952" y="126738"/>
                      <a:pt x="72039" y="126452"/>
                    </a:cubicBezTo>
                    <a:cubicBezTo>
                      <a:pt x="78290" y="126607"/>
                      <a:pt x="84505" y="125650"/>
                      <a:pt x="90402" y="123627"/>
                    </a:cubicBezTo>
                    <a:cubicBezTo>
                      <a:pt x="95911" y="121949"/>
                      <a:pt x="101173" y="119449"/>
                      <a:pt x="105940" y="116211"/>
                    </a:cubicBezTo>
                    <a:lnTo>
                      <a:pt x="114415" y="131396"/>
                    </a:lnTo>
                    <a:cubicBezTo>
                      <a:pt x="108235" y="135775"/>
                      <a:pt x="101455" y="139225"/>
                      <a:pt x="94286" y="141637"/>
                    </a:cubicBezTo>
                    <a:cubicBezTo>
                      <a:pt x="85105" y="144187"/>
                      <a:pt x="75535" y="145144"/>
                      <a:pt x="66036" y="144462"/>
                    </a:cubicBezTo>
                    <a:close/>
                    <a:moveTo>
                      <a:pt x="24012" y="58650"/>
                    </a:moveTo>
                    <a:lnTo>
                      <a:pt x="94640" y="58650"/>
                    </a:lnTo>
                    <a:cubicBezTo>
                      <a:pt x="95240" y="47815"/>
                      <a:pt x="92133" y="37105"/>
                      <a:pt x="85811" y="28280"/>
                    </a:cubicBezTo>
                    <a:cubicBezTo>
                      <a:pt x="79631" y="21139"/>
                      <a:pt x="70521" y="17230"/>
                      <a:pt x="61091" y="17686"/>
                    </a:cubicBezTo>
                    <a:cubicBezTo>
                      <a:pt x="54876" y="17749"/>
                      <a:pt x="48767" y="19455"/>
                      <a:pt x="43434" y="22630"/>
                    </a:cubicBezTo>
                    <a:cubicBezTo>
                      <a:pt x="37608" y="25935"/>
                      <a:pt x="32805" y="30833"/>
                      <a:pt x="29662" y="36755"/>
                    </a:cubicBezTo>
                    <a:cubicBezTo>
                      <a:pt x="26025" y="43490"/>
                      <a:pt x="24083" y="51001"/>
                      <a:pt x="24012" y="58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6386C8D9-EEF0-4741-A060-F50556BB3CB8}"/>
                  </a:ext>
                </a:extLst>
              </p:cNvPr>
              <p:cNvSpPr/>
              <p:nvPr/>
            </p:nvSpPr>
            <p:spPr>
              <a:xfrm>
                <a:off x="7830108" y="1509060"/>
                <a:ext cx="81576" cy="204857"/>
              </a:xfrm>
              <a:custGeom>
                <a:avLst/>
                <a:gdLst>
                  <a:gd name="connsiteX0" fmla="*/ -19 w 81575"/>
                  <a:gd name="connsiteY0" fmla="*/ 86549 h 204855"/>
                  <a:gd name="connsiteX1" fmla="*/ -19 w 81575"/>
                  <a:gd name="connsiteY1" fmla="*/ 68892 h 204855"/>
                  <a:gd name="connsiteX2" fmla="*/ 19403 w 81575"/>
                  <a:gd name="connsiteY2" fmla="*/ 68892 h 204855"/>
                  <a:gd name="connsiteX3" fmla="*/ 70608 w 81575"/>
                  <a:gd name="connsiteY3" fmla="*/ 68892 h 204855"/>
                  <a:gd name="connsiteX4" fmla="*/ 70608 w 81575"/>
                  <a:gd name="connsiteY4" fmla="*/ 86549 h 204855"/>
                  <a:gd name="connsiteX5" fmla="*/ 18344 w 81575"/>
                  <a:gd name="connsiteY5" fmla="*/ 204850 h 204855"/>
                  <a:gd name="connsiteX6" fmla="*/ 18344 w 81575"/>
                  <a:gd name="connsiteY6" fmla="*/ 45938 h 204855"/>
                  <a:gd name="connsiteX7" fmla="*/ 22581 w 81575"/>
                  <a:gd name="connsiteY7" fmla="*/ 21572 h 204855"/>
                  <a:gd name="connsiteX8" fmla="*/ 36001 w 81575"/>
                  <a:gd name="connsiteY8" fmla="*/ 6034 h 204855"/>
                  <a:gd name="connsiteX9" fmla="*/ 58601 w 81575"/>
                  <a:gd name="connsiteY9" fmla="*/ 383 h 204855"/>
                  <a:gd name="connsiteX10" fmla="*/ 70961 w 81575"/>
                  <a:gd name="connsiteY10" fmla="*/ 383 h 204855"/>
                  <a:gd name="connsiteX11" fmla="*/ 81556 w 81575"/>
                  <a:gd name="connsiteY11" fmla="*/ 3562 h 204855"/>
                  <a:gd name="connsiteX12" fmla="*/ 76258 w 81575"/>
                  <a:gd name="connsiteY12" fmla="*/ 20512 h 204855"/>
                  <a:gd name="connsiteX13" fmla="*/ 60720 w 81575"/>
                  <a:gd name="connsiteY13" fmla="*/ 18040 h 204855"/>
                  <a:gd name="connsiteX14" fmla="*/ 46595 w 81575"/>
                  <a:gd name="connsiteY14" fmla="*/ 24397 h 204855"/>
                  <a:gd name="connsiteX15" fmla="*/ 41651 w 81575"/>
                  <a:gd name="connsiteY15" fmla="*/ 44526 h 204855"/>
                  <a:gd name="connsiteX16" fmla="*/ 41651 w 81575"/>
                  <a:gd name="connsiteY16" fmla="*/ 203437 h 20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5" h="204855">
                    <a:moveTo>
                      <a:pt x="-19" y="86549"/>
                    </a:moveTo>
                    <a:lnTo>
                      <a:pt x="-19" y="68892"/>
                    </a:lnTo>
                    <a:lnTo>
                      <a:pt x="19403" y="68892"/>
                    </a:lnTo>
                    <a:lnTo>
                      <a:pt x="70608" y="68892"/>
                    </a:lnTo>
                    <a:lnTo>
                      <a:pt x="70608" y="86549"/>
                    </a:lnTo>
                    <a:close/>
                    <a:moveTo>
                      <a:pt x="18344" y="204850"/>
                    </a:moveTo>
                    <a:lnTo>
                      <a:pt x="18344" y="45938"/>
                    </a:lnTo>
                    <a:cubicBezTo>
                      <a:pt x="18203" y="37622"/>
                      <a:pt x="19615" y="29351"/>
                      <a:pt x="22581" y="21572"/>
                    </a:cubicBezTo>
                    <a:cubicBezTo>
                      <a:pt x="25230" y="15063"/>
                      <a:pt x="29962" y="9607"/>
                      <a:pt x="36001" y="6034"/>
                    </a:cubicBezTo>
                    <a:cubicBezTo>
                      <a:pt x="42816" y="1944"/>
                      <a:pt x="50656" y="-23"/>
                      <a:pt x="58601" y="383"/>
                    </a:cubicBezTo>
                    <a:cubicBezTo>
                      <a:pt x="62698" y="-136"/>
                      <a:pt x="66865" y="-136"/>
                      <a:pt x="70961" y="383"/>
                    </a:cubicBezTo>
                    <a:cubicBezTo>
                      <a:pt x="74599" y="1019"/>
                      <a:pt x="78165" y="2086"/>
                      <a:pt x="81556" y="3562"/>
                    </a:cubicBezTo>
                    <a:lnTo>
                      <a:pt x="76258" y="20512"/>
                    </a:lnTo>
                    <a:cubicBezTo>
                      <a:pt x="71244" y="18860"/>
                      <a:pt x="65982" y="18023"/>
                      <a:pt x="60720" y="18040"/>
                    </a:cubicBezTo>
                    <a:cubicBezTo>
                      <a:pt x="55247" y="17634"/>
                      <a:pt x="49914" y="20025"/>
                      <a:pt x="46595" y="24397"/>
                    </a:cubicBezTo>
                    <a:cubicBezTo>
                      <a:pt x="42958" y="30460"/>
                      <a:pt x="41262" y="37473"/>
                      <a:pt x="41651" y="44526"/>
                    </a:cubicBezTo>
                    <a:lnTo>
                      <a:pt x="41651" y="203437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4B18CBAA-DF46-456B-9843-B335C1885335}"/>
                  </a:ext>
                </a:extLst>
              </p:cNvPr>
              <p:cNvSpPr/>
              <p:nvPr/>
            </p:nvSpPr>
            <p:spPr>
              <a:xfrm>
                <a:off x="7913623" y="1572272"/>
                <a:ext cx="117329" cy="144593"/>
              </a:xfrm>
              <a:custGeom>
                <a:avLst/>
                <a:gdLst>
                  <a:gd name="connsiteX0" fmla="*/ 66193 w 117329"/>
                  <a:gd name="connsiteY0" fmla="*/ 144463 h 144591"/>
                  <a:gd name="connsiteX1" fmla="*/ 32646 w 117329"/>
                  <a:gd name="connsiteY1" fmla="*/ 135635 h 144591"/>
                  <a:gd name="connsiteX2" fmla="*/ 8985 w 117329"/>
                  <a:gd name="connsiteY2" fmla="*/ 111268 h 144591"/>
                  <a:gd name="connsiteX3" fmla="*/ 8985 w 117329"/>
                  <a:gd name="connsiteY3" fmla="*/ 33931 h 144591"/>
                  <a:gd name="connsiteX4" fmla="*/ 31939 w 117329"/>
                  <a:gd name="connsiteY4" fmla="*/ 8859 h 144591"/>
                  <a:gd name="connsiteX5" fmla="*/ 61602 w 117329"/>
                  <a:gd name="connsiteY5" fmla="*/ 30 h 144591"/>
                  <a:gd name="connsiteX6" fmla="*/ 91972 w 117329"/>
                  <a:gd name="connsiteY6" fmla="*/ 7799 h 144591"/>
                  <a:gd name="connsiteX7" fmla="*/ 110689 w 117329"/>
                  <a:gd name="connsiteY7" fmla="*/ 30400 h 144591"/>
                  <a:gd name="connsiteX8" fmla="*/ 117045 w 117329"/>
                  <a:gd name="connsiteY8" fmla="*/ 65714 h 144591"/>
                  <a:gd name="connsiteX9" fmla="*/ 117045 w 117329"/>
                  <a:gd name="connsiteY9" fmla="*/ 73130 h 144591"/>
                  <a:gd name="connsiteX10" fmla="*/ 117045 w 117329"/>
                  <a:gd name="connsiteY10" fmla="*/ 79486 h 144591"/>
                  <a:gd name="connsiteX11" fmla="*/ 24876 w 117329"/>
                  <a:gd name="connsiteY11" fmla="*/ 79486 h 144591"/>
                  <a:gd name="connsiteX12" fmla="*/ 31939 w 117329"/>
                  <a:gd name="connsiteY12" fmla="*/ 104206 h 144591"/>
                  <a:gd name="connsiteX13" fmla="*/ 47477 w 117329"/>
                  <a:gd name="connsiteY13" fmla="*/ 120450 h 144591"/>
                  <a:gd name="connsiteX14" fmla="*/ 70078 w 117329"/>
                  <a:gd name="connsiteY14" fmla="*/ 126453 h 144591"/>
                  <a:gd name="connsiteX15" fmla="*/ 88794 w 117329"/>
                  <a:gd name="connsiteY15" fmla="*/ 123628 h 144591"/>
                  <a:gd name="connsiteX16" fmla="*/ 104332 w 117329"/>
                  <a:gd name="connsiteY16" fmla="*/ 116212 h 144591"/>
                  <a:gd name="connsiteX17" fmla="*/ 112808 w 117329"/>
                  <a:gd name="connsiteY17" fmla="*/ 131397 h 144591"/>
                  <a:gd name="connsiteX18" fmla="*/ 92679 w 117329"/>
                  <a:gd name="connsiteY18" fmla="*/ 141638 h 144591"/>
                  <a:gd name="connsiteX19" fmla="*/ 66193 w 117329"/>
                  <a:gd name="connsiteY19" fmla="*/ 144463 h 144591"/>
                  <a:gd name="connsiteX20" fmla="*/ 23817 w 117329"/>
                  <a:gd name="connsiteY20" fmla="*/ 58651 h 144591"/>
                  <a:gd name="connsiteX21" fmla="*/ 94445 w 117329"/>
                  <a:gd name="connsiteY21" fmla="*/ 58651 h 144591"/>
                  <a:gd name="connsiteX22" fmla="*/ 85969 w 117329"/>
                  <a:gd name="connsiteY22" fmla="*/ 28281 h 144591"/>
                  <a:gd name="connsiteX23" fmla="*/ 61250 w 117329"/>
                  <a:gd name="connsiteY23" fmla="*/ 17687 h 144591"/>
                  <a:gd name="connsiteX24" fmla="*/ 43593 w 117329"/>
                  <a:gd name="connsiteY24" fmla="*/ 22631 h 144591"/>
                  <a:gd name="connsiteX25" fmla="*/ 29467 w 117329"/>
                  <a:gd name="connsiteY25" fmla="*/ 36756 h 144591"/>
                  <a:gd name="connsiteX26" fmla="*/ 23817 w 117329"/>
                  <a:gd name="connsiteY26" fmla="*/ 58651 h 144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29" h="144591">
                    <a:moveTo>
                      <a:pt x="66193" y="144463"/>
                    </a:moveTo>
                    <a:cubicBezTo>
                      <a:pt x="54399" y="144689"/>
                      <a:pt x="42781" y="141631"/>
                      <a:pt x="32646" y="135635"/>
                    </a:cubicBezTo>
                    <a:cubicBezTo>
                      <a:pt x="22687" y="129836"/>
                      <a:pt x="14494" y="121407"/>
                      <a:pt x="8985" y="111268"/>
                    </a:cubicBezTo>
                    <a:cubicBezTo>
                      <a:pt x="-3021" y="86884"/>
                      <a:pt x="-3021" y="58315"/>
                      <a:pt x="8985" y="33931"/>
                    </a:cubicBezTo>
                    <a:cubicBezTo>
                      <a:pt x="14318" y="23715"/>
                      <a:pt x="22228" y="15070"/>
                      <a:pt x="31939" y="8859"/>
                    </a:cubicBezTo>
                    <a:cubicBezTo>
                      <a:pt x="40768" y="3124"/>
                      <a:pt x="51079" y="58"/>
                      <a:pt x="61602" y="30"/>
                    </a:cubicBezTo>
                    <a:cubicBezTo>
                      <a:pt x="72267" y="-355"/>
                      <a:pt x="82791" y="2343"/>
                      <a:pt x="91972" y="7799"/>
                    </a:cubicBezTo>
                    <a:cubicBezTo>
                      <a:pt x="100165" y="13464"/>
                      <a:pt x="106663" y="21286"/>
                      <a:pt x="110689" y="30400"/>
                    </a:cubicBezTo>
                    <a:cubicBezTo>
                      <a:pt x="115315" y="41584"/>
                      <a:pt x="117469" y="53622"/>
                      <a:pt x="117045" y="65714"/>
                    </a:cubicBezTo>
                    <a:cubicBezTo>
                      <a:pt x="117222" y="68182"/>
                      <a:pt x="117222" y="70661"/>
                      <a:pt x="117045" y="73130"/>
                    </a:cubicBezTo>
                    <a:cubicBezTo>
                      <a:pt x="117398" y="75234"/>
                      <a:pt x="117398" y="77381"/>
                      <a:pt x="117045" y="79486"/>
                    </a:cubicBezTo>
                    <a:lnTo>
                      <a:pt x="24876" y="79486"/>
                    </a:lnTo>
                    <a:cubicBezTo>
                      <a:pt x="25583" y="88113"/>
                      <a:pt x="27984" y="96514"/>
                      <a:pt x="31939" y="104206"/>
                    </a:cubicBezTo>
                    <a:cubicBezTo>
                      <a:pt x="35576" y="110901"/>
                      <a:pt x="40944" y="116505"/>
                      <a:pt x="47477" y="120450"/>
                    </a:cubicBezTo>
                    <a:cubicBezTo>
                      <a:pt x="54258" y="124642"/>
                      <a:pt x="62132" y="126732"/>
                      <a:pt x="70078" y="126453"/>
                    </a:cubicBezTo>
                    <a:cubicBezTo>
                      <a:pt x="76435" y="126605"/>
                      <a:pt x="82755" y="125648"/>
                      <a:pt x="88794" y="123628"/>
                    </a:cubicBezTo>
                    <a:cubicBezTo>
                      <a:pt x="94303" y="121951"/>
                      <a:pt x="99565" y="119451"/>
                      <a:pt x="104332" y="116212"/>
                    </a:cubicBezTo>
                    <a:lnTo>
                      <a:pt x="112808" y="131397"/>
                    </a:lnTo>
                    <a:cubicBezTo>
                      <a:pt x="106628" y="135776"/>
                      <a:pt x="99848" y="139226"/>
                      <a:pt x="92679" y="141638"/>
                    </a:cubicBezTo>
                    <a:cubicBezTo>
                      <a:pt x="84062" y="143994"/>
                      <a:pt x="75128" y="144947"/>
                      <a:pt x="66193" y="144463"/>
                    </a:cubicBezTo>
                    <a:close/>
                    <a:moveTo>
                      <a:pt x="23817" y="58651"/>
                    </a:moveTo>
                    <a:lnTo>
                      <a:pt x="94445" y="58651"/>
                    </a:lnTo>
                    <a:cubicBezTo>
                      <a:pt x="95151" y="47859"/>
                      <a:pt x="92149" y="37148"/>
                      <a:pt x="85969" y="28281"/>
                    </a:cubicBezTo>
                    <a:cubicBezTo>
                      <a:pt x="79789" y="21141"/>
                      <a:pt x="70678" y="17232"/>
                      <a:pt x="61250" y="17687"/>
                    </a:cubicBezTo>
                    <a:cubicBezTo>
                      <a:pt x="55035" y="17751"/>
                      <a:pt x="48925" y="19456"/>
                      <a:pt x="43593" y="22631"/>
                    </a:cubicBezTo>
                    <a:cubicBezTo>
                      <a:pt x="37731" y="26014"/>
                      <a:pt x="32857" y="30887"/>
                      <a:pt x="29467" y="36756"/>
                    </a:cubicBezTo>
                    <a:cubicBezTo>
                      <a:pt x="26148" y="43607"/>
                      <a:pt x="24241" y="51048"/>
                      <a:pt x="23817" y="586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62A3A359-6E7D-4CEB-9685-72138248CCC8}"/>
                  </a:ext>
                </a:extLst>
              </p:cNvPr>
              <p:cNvSpPr/>
              <p:nvPr/>
            </p:nvSpPr>
            <p:spPr>
              <a:xfrm>
                <a:off x="8054295" y="1572626"/>
                <a:ext cx="108823" cy="144123"/>
              </a:xfrm>
              <a:custGeom>
                <a:avLst/>
                <a:gdLst>
                  <a:gd name="connsiteX0" fmla="*/ 64309 w 108823"/>
                  <a:gd name="connsiteY0" fmla="*/ 144109 h 144122"/>
                  <a:gd name="connsiteX1" fmla="*/ 31467 w 108823"/>
                  <a:gd name="connsiteY1" fmla="*/ 135633 h 144122"/>
                  <a:gd name="connsiteX2" fmla="*/ 8513 w 108823"/>
                  <a:gd name="connsiteY2" fmla="*/ 110914 h 144122"/>
                  <a:gd name="connsiteX3" fmla="*/ 37 w 108823"/>
                  <a:gd name="connsiteY3" fmla="*/ 72422 h 144122"/>
                  <a:gd name="connsiteX4" fmla="*/ 9219 w 108823"/>
                  <a:gd name="connsiteY4" fmla="*/ 32870 h 144122"/>
                  <a:gd name="connsiteX5" fmla="*/ 33585 w 108823"/>
                  <a:gd name="connsiteY5" fmla="*/ 8504 h 144122"/>
                  <a:gd name="connsiteX6" fmla="*/ 66074 w 108823"/>
                  <a:gd name="connsiteY6" fmla="*/ 29 h 144122"/>
                  <a:gd name="connsiteX7" fmla="*/ 89381 w 108823"/>
                  <a:gd name="connsiteY7" fmla="*/ 4619 h 144122"/>
                  <a:gd name="connsiteX8" fmla="*/ 106331 w 108823"/>
                  <a:gd name="connsiteY8" fmla="*/ 15920 h 144122"/>
                  <a:gd name="connsiteX9" fmla="*/ 94678 w 108823"/>
                  <a:gd name="connsiteY9" fmla="*/ 30752 h 144122"/>
                  <a:gd name="connsiteX10" fmla="*/ 82318 w 108823"/>
                  <a:gd name="connsiteY10" fmla="*/ 22276 h 144122"/>
                  <a:gd name="connsiteX11" fmla="*/ 66780 w 108823"/>
                  <a:gd name="connsiteY11" fmla="*/ 19098 h 144122"/>
                  <a:gd name="connsiteX12" fmla="*/ 44886 w 108823"/>
                  <a:gd name="connsiteY12" fmla="*/ 25808 h 144122"/>
                  <a:gd name="connsiteX13" fmla="*/ 29701 w 108823"/>
                  <a:gd name="connsiteY13" fmla="*/ 44524 h 144122"/>
                  <a:gd name="connsiteX14" fmla="*/ 24051 w 108823"/>
                  <a:gd name="connsiteY14" fmla="*/ 72422 h 144122"/>
                  <a:gd name="connsiteX15" fmla="*/ 29348 w 108823"/>
                  <a:gd name="connsiteY15" fmla="*/ 99613 h 144122"/>
                  <a:gd name="connsiteX16" fmla="*/ 44180 w 108823"/>
                  <a:gd name="connsiteY16" fmla="*/ 118330 h 144122"/>
                  <a:gd name="connsiteX17" fmla="*/ 66427 w 108823"/>
                  <a:gd name="connsiteY17" fmla="*/ 124686 h 144122"/>
                  <a:gd name="connsiteX18" fmla="*/ 84437 w 108823"/>
                  <a:gd name="connsiteY18" fmla="*/ 121155 h 144122"/>
                  <a:gd name="connsiteX19" fmla="*/ 98562 w 108823"/>
                  <a:gd name="connsiteY19" fmla="*/ 111973 h 144122"/>
                  <a:gd name="connsiteX20" fmla="*/ 108804 w 108823"/>
                  <a:gd name="connsiteY20" fmla="*/ 126452 h 144122"/>
                  <a:gd name="connsiteX21" fmla="*/ 87969 w 108823"/>
                  <a:gd name="connsiteY21" fmla="*/ 139518 h 144122"/>
                  <a:gd name="connsiteX22" fmla="*/ 64309 w 108823"/>
                  <a:gd name="connsiteY22" fmla="*/ 144109 h 14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823" h="144122">
                    <a:moveTo>
                      <a:pt x="64309" y="144109"/>
                    </a:moveTo>
                    <a:cubicBezTo>
                      <a:pt x="52796" y="144292"/>
                      <a:pt x="41461" y="141365"/>
                      <a:pt x="31467" y="135633"/>
                    </a:cubicBezTo>
                    <a:cubicBezTo>
                      <a:pt x="21543" y="129852"/>
                      <a:pt x="13527" y="121250"/>
                      <a:pt x="8513" y="110914"/>
                    </a:cubicBezTo>
                    <a:cubicBezTo>
                      <a:pt x="2580" y="98967"/>
                      <a:pt x="-316" y="85753"/>
                      <a:pt x="37" y="72422"/>
                    </a:cubicBezTo>
                    <a:cubicBezTo>
                      <a:pt x="-492" y="58653"/>
                      <a:pt x="2686" y="44994"/>
                      <a:pt x="9219" y="32870"/>
                    </a:cubicBezTo>
                    <a:cubicBezTo>
                      <a:pt x="14869" y="22615"/>
                      <a:pt x="23345" y="14168"/>
                      <a:pt x="33585" y="8504"/>
                    </a:cubicBezTo>
                    <a:cubicBezTo>
                      <a:pt x="43473" y="2864"/>
                      <a:pt x="54703" y="-60"/>
                      <a:pt x="66074" y="29"/>
                    </a:cubicBezTo>
                    <a:cubicBezTo>
                      <a:pt x="74090" y="-264"/>
                      <a:pt x="82071" y="1307"/>
                      <a:pt x="89381" y="4619"/>
                    </a:cubicBezTo>
                    <a:cubicBezTo>
                      <a:pt x="95455" y="7678"/>
                      <a:pt x="101176" y="11474"/>
                      <a:pt x="106331" y="15920"/>
                    </a:cubicBezTo>
                    <a:lnTo>
                      <a:pt x="94678" y="30752"/>
                    </a:lnTo>
                    <a:cubicBezTo>
                      <a:pt x="90970" y="27376"/>
                      <a:pt x="86803" y="24526"/>
                      <a:pt x="82318" y="22276"/>
                    </a:cubicBezTo>
                    <a:cubicBezTo>
                      <a:pt x="77445" y="20052"/>
                      <a:pt x="72148" y="18967"/>
                      <a:pt x="66780" y="19098"/>
                    </a:cubicBezTo>
                    <a:cubicBezTo>
                      <a:pt x="58941" y="18840"/>
                      <a:pt x="51242" y="21203"/>
                      <a:pt x="44886" y="25808"/>
                    </a:cubicBezTo>
                    <a:cubicBezTo>
                      <a:pt x="38211" y="30529"/>
                      <a:pt x="32950" y="37006"/>
                      <a:pt x="29701" y="44524"/>
                    </a:cubicBezTo>
                    <a:cubicBezTo>
                      <a:pt x="25746" y="53278"/>
                      <a:pt x="23804" y="62816"/>
                      <a:pt x="24051" y="72422"/>
                    </a:cubicBezTo>
                    <a:cubicBezTo>
                      <a:pt x="23874" y="81759"/>
                      <a:pt x="25675" y="91029"/>
                      <a:pt x="29348" y="99613"/>
                    </a:cubicBezTo>
                    <a:cubicBezTo>
                      <a:pt x="32455" y="107107"/>
                      <a:pt x="37611" y="113587"/>
                      <a:pt x="44180" y="118330"/>
                    </a:cubicBezTo>
                    <a:cubicBezTo>
                      <a:pt x="50819" y="122599"/>
                      <a:pt x="58552" y="124810"/>
                      <a:pt x="66427" y="124686"/>
                    </a:cubicBezTo>
                    <a:cubicBezTo>
                      <a:pt x="72607" y="124785"/>
                      <a:pt x="78752" y="123581"/>
                      <a:pt x="84437" y="121155"/>
                    </a:cubicBezTo>
                    <a:cubicBezTo>
                      <a:pt x="89452" y="118591"/>
                      <a:pt x="94184" y="115515"/>
                      <a:pt x="98562" y="111973"/>
                    </a:cubicBezTo>
                    <a:lnTo>
                      <a:pt x="108804" y="126452"/>
                    </a:lnTo>
                    <a:cubicBezTo>
                      <a:pt x="102765" y="132102"/>
                      <a:pt x="95702" y="136537"/>
                      <a:pt x="87969" y="139518"/>
                    </a:cubicBezTo>
                    <a:cubicBezTo>
                      <a:pt x="80482" y="142661"/>
                      <a:pt x="72431" y="144225"/>
                      <a:pt x="64309" y="1441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DD36E63A-866C-4CE9-8F43-43A607A4C1E6}"/>
                  </a:ext>
                </a:extLst>
              </p:cNvPr>
              <p:cNvSpPr/>
              <p:nvPr/>
            </p:nvSpPr>
            <p:spPr>
              <a:xfrm>
                <a:off x="8175125" y="1537347"/>
                <a:ext cx="85460" cy="179800"/>
              </a:xfrm>
              <a:custGeom>
                <a:avLst/>
                <a:gdLst>
                  <a:gd name="connsiteX0" fmla="*/ 59661 w 85459"/>
                  <a:gd name="connsiteY0" fmla="*/ 179388 h 179798"/>
                  <a:gd name="connsiteX1" fmla="*/ 28938 w 85459"/>
                  <a:gd name="connsiteY1" fmla="*/ 166675 h 179798"/>
                  <a:gd name="connsiteX2" fmla="*/ 20463 w 85459"/>
                  <a:gd name="connsiteY2" fmla="*/ 133127 h 179798"/>
                  <a:gd name="connsiteX3" fmla="*/ 20463 w 85459"/>
                  <a:gd name="connsiteY3" fmla="*/ 58262 h 179798"/>
                  <a:gd name="connsiteX4" fmla="*/ -19 w 85459"/>
                  <a:gd name="connsiteY4" fmla="*/ 58262 h 179798"/>
                  <a:gd name="connsiteX5" fmla="*/ -19 w 85459"/>
                  <a:gd name="connsiteY5" fmla="*/ 40605 h 179798"/>
                  <a:gd name="connsiteX6" fmla="*/ 21522 w 85459"/>
                  <a:gd name="connsiteY6" fmla="*/ 40605 h 179798"/>
                  <a:gd name="connsiteX7" fmla="*/ 24347 w 85459"/>
                  <a:gd name="connsiteY7" fmla="*/ -6 h 179798"/>
                  <a:gd name="connsiteX8" fmla="*/ 43770 w 85459"/>
                  <a:gd name="connsiteY8" fmla="*/ -6 h 179798"/>
                  <a:gd name="connsiteX9" fmla="*/ 43770 w 85459"/>
                  <a:gd name="connsiteY9" fmla="*/ 40605 h 179798"/>
                  <a:gd name="connsiteX10" fmla="*/ 81202 w 85459"/>
                  <a:gd name="connsiteY10" fmla="*/ 40605 h 179798"/>
                  <a:gd name="connsiteX11" fmla="*/ 81202 w 85459"/>
                  <a:gd name="connsiteY11" fmla="*/ 58262 h 179798"/>
                  <a:gd name="connsiteX12" fmla="*/ 43770 w 85459"/>
                  <a:gd name="connsiteY12" fmla="*/ 58262 h 179798"/>
                  <a:gd name="connsiteX13" fmla="*/ 43770 w 85459"/>
                  <a:gd name="connsiteY13" fmla="*/ 134539 h 179798"/>
                  <a:gd name="connsiteX14" fmla="*/ 48360 w 85459"/>
                  <a:gd name="connsiteY14" fmla="*/ 153962 h 179798"/>
                  <a:gd name="connsiteX15" fmla="*/ 64958 w 85459"/>
                  <a:gd name="connsiteY15" fmla="*/ 161025 h 179798"/>
                  <a:gd name="connsiteX16" fmla="*/ 72727 w 85459"/>
                  <a:gd name="connsiteY16" fmla="*/ 161025 h 179798"/>
                  <a:gd name="connsiteX17" fmla="*/ 80496 w 85459"/>
                  <a:gd name="connsiteY17" fmla="*/ 158553 h 179798"/>
                  <a:gd name="connsiteX18" fmla="*/ 85440 w 85459"/>
                  <a:gd name="connsiteY18" fmla="*/ 175503 h 179798"/>
                  <a:gd name="connsiteX19" fmla="*/ 73080 w 85459"/>
                  <a:gd name="connsiteY19" fmla="*/ 179388 h 179798"/>
                  <a:gd name="connsiteX20" fmla="*/ 59661 w 85459"/>
                  <a:gd name="connsiteY20" fmla="*/ 179388 h 179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79798">
                    <a:moveTo>
                      <a:pt x="59661" y="179388"/>
                    </a:moveTo>
                    <a:cubicBezTo>
                      <a:pt x="47937" y="180539"/>
                      <a:pt x="36424" y="175772"/>
                      <a:pt x="28938" y="166675"/>
                    </a:cubicBezTo>
                    <a:cubicBezTo>
                      <a:pt x="22864" y="156575"/>
                      <a:pt x="19897" y="144900"/>
                      <a:pt x="20463" y="133127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8262"/>
                    </a:lnTo>
                    <a:lnTo>
                      <a:pt x="43770" y="58262"/>
                    </a:lnTo>
                    <a:lnTo>
                      <a:pt x="43770" y="134539"/>
                    </a:lnTo>
                    <a:cubicBezTo>
                      <a:pt x="43416" y="141319"/>
                      <a:pt x="45006" y="148064"/>
                      <a:pt x="48360" y="153962"/>
                    </a:cubicBezTo>
                    <a:cubicBezTo>
                      <a:pt x="52245" y="159118"/>
                      <a:pt x="58566" y="161808"/>
                      <a:pt x="64958" y="161025"/>
                    </a:cubicBezTo>
                    <a:lnTo>
                      <a:pt x="72727" y="161025"/>
                    </a:lnTo>
                    <a:cubicBezTo>
                      <a:pt x="75411" y="160576"/>
                      <a:pt x="78024" y="159743"/>
                      <a:pt x="80496" y="158553"/>
                    </a:cubicBezTo>
                    <a:lnTo>
                      <a:pt x="85440" y="175503"/>
                    </a:lnTo>
                    <a:cubicBezTo>
                      <a:pt x="81449" y="177173"/>
                      <a:pt x="77318" y="178473"/>
                      <a:pt x="73080" y="179388"/>
                    </a:cubicBezTo>
                    <a:cubicBezTo>
                      <a:pt x="68630" y="179928"/>
                      <a:pt x="64111" y="179928"/>
                      <a:pt x="59661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B7038730-97FE-4A64-AF9D-157472901DD5}"/>
                  </a:ext>
                </a:extLst>
              </p:cNvPr>
              <p:cNvSpPr/>
              <p:nvPr/>
            </p:nvSpPr>
            <p:spPr>
              <a:xfrm>
                <a:off x="8342511" y="1572634"/>
                <a:ext cx="119395" cy="199549"/>
              </a:xfrm>
              <a:custGeom>
                <a:avLst/>
                <a:gdLst>
                  <a:gd name="connsiteX0" fmla="*/ -19 w 119394"/>
                  <a:gd name="connsiteY0" fmla="*/ 199543 h 199548"/>
                  <a:gd name="connsiteX1" fmla="*/ -19 w 119394"/>
                  <a:gd name="connsiteY1" fmla="*/ 3198 h 199548"/>
                  <a:gd name="connsiteX2" fmla="*/ 19050 w 119394"/>
                  <a:gd name="connsiteY2" fmla="*/ 3198 h 199548"/>
                  <a:gd name="connsiteX3" fmla="*/ 21168 w 119394"/>
                  <a:gd name="connsiteY3" fmla="*/ 19090 h 199548"/>
                  <a:gd name="connsiteX4" fmla="*/ 21168 w 119394"/>
                  <a:gd name="connsiteY4" fmla="*/ 19090 h 199548"/>
                  <a:gd name="connsiteX5" fmla="*/ 42004 w 119394"/>
                  <a:gd name="connsiteY5" fmla="*/ 5670 h 199548"/>
                  <a:gd name="connsiteX6" fmla="*/ 64958 w 119394"/>
                  <a:gd name="connsiteY6" fmla="*/ 20 h 199548"/>
                  <a:gd name="connsiteX7" fmla="*/ 94621 w 119394"/>
                  <a:gd name="connsiteY7" fmla="*/ 8496 h 199548"/>
                  <a:gd name="connsiteX8" fmla="*/ 112984 w 119394"/>
                  <a:gd name="connsiteY8" fmla="*/ 32862 h 199548"/>
                  <a:gd name="connsiteX9" fmla="*/ 119340 w 119394"/>
                  <a:gd name="connsiteY9" fmla="*/ 68176 h 199548"/>
                  <a:gd name="connsiteX10" fmla="*/ 110866 w 119394"/>
                  <a:gd name="connsiteY10" fmla="*/ 108080 h 199548"/>
                  <a:gd name="connsiteX11" fmla="*/ 88971 w 119394"/>
                  <a:gd name="connsiteY11" fmla="*/ 133506 h 199548"/>
                  <a:gd name="connsiteX12" fmla="*/ 60014 w 119394"/>
                  <a:gd name="connsiteY12" fmla="*/ 142334 h 199548"/>
                  <a:gd name="connsiteX13" fmla="*/ 40945 w 119394"/>
                  <a:gd name="connsiteY13" fmla="*/ 138097 h 199548"/>
                  <a:gd name="connsiteX14" fmla="*/ 21875 w 119394"/>
                  <a:gd name="connsiteY14" fmla="*/ 126443 h 199548"/>
                  <a:gd name="connsiteX15" fmla="*/ 21875 w 119394"/>
                  <a:gd name="connsiteY15" fmla="*/ 197071 h 199548"/>
                  <a:gd name="connsiteX16" fmla="*/ 56836 w 119394"/>
                  <a:gd name="connsiteY16" fmla="*/ 125737 h 199548"/>
                  <a:gd name="connsiteX17" fmla="*/ 76964 w 119394"/>
                  <a:gd name="connsiteY17" fmla="*/ 119027 h 199548"/>
                  <a:gd name="connsiteX18" fmla="*/ 90736 w 119394"/>
                  <a:gd name="connsiteY18" fmla="*/ 100311 h 199548"/>
                  <a:gd name="connsiteX19" fmla="*/ 96034 w 119394"/>
                  <a:gd name="connsiteY19" fmla="*/ 71001 h 199548"/>
                  <a:gd name="connsiteX20" fmla="*/ 92149 w 119394"/>
                  <a:gd name="connsiteY20" fmla="*/ 44515 h 199548"/>
                  <a:gd name="connsiteX21" fmla="*/ 80849 w 119394"/>
                  <a:gd name="connsiteY21" fmla="*/ 26859 h 199548"/>
                  <a:gd name="connsiteX22" fmla="*/ 59661 w 119394"/>
                  <a:gd name="connsiteY22" fmla="*/ 20502 h 199548"/>
                  <a:gd name="connsiteX23" fmla="*/ 42357 w 119394"/>
                  <a:gd name="connsiteY23" fmla="*/ 25093 h 199548"/>
                  <a:gd name="connsiteX24" fmla="*/ 22934 w 119394"/>
                  <a:gd name="connsiteY24" fmla="*/ 39218 h 199548"/>
                  <a:gd name="connsiteX25" fmla="*/ 22934 w 119394"/>
                  <a:gd name="connsiteY25" fmla="*/ 109846 h 199548"/>
                  <a:gd name="connsiteX26" fmla="*/ 41297 w 119394"/>
                  <a:gd name="connsiteY26" fmla="*/ 120793 h 199548"/>
                  <a:gd name="connsiteX27" fmla="*/ 56836 w 119394"/>
                  <a:gd name="connsiteY27" fmla="*/ 124678 h 19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394" h="199548">
                    <a:moveTo>
                      <a:pt x="-19" y="199543"/>
                    </a:moveTo>
                    <a:lnTo>
                      <a:pt x="-19" y="3198"/>
                    </a:lnTo>
                    <a:lnTo>
                      <a:pt x="19050" y="3198"/>
                    </a:lnTo>
                    <a:lnTo>
                      <a:pt x="21168" y="19090"/>
                    </a:lnTo>
                    <a:lnTo>
                      <a:pt x="21168" y="19090"/>
                    </a:lnTo>
                    <a:cubicBezTo>
                      <a:pt x="27560" y="13817"/>
                      <a:pt x="34553" y="9311"/>
                      <a:pt x="42004" y="5670"/>
                    </a:cubicBezTo>
                    <a:cubicBezTo>
                      <a:pt x="49067" y="1945"/>
                      <a:pt x="56977" y="6"/>
                      <a:pt x="64958" y="20"/>
                    </a:cubicBezTo>
                    <a:cubicBezTo>
                      <a:pt x="75481" y="-319"/>
                      <a:pt x="85863" y="2644"/>
                      <a:pt x="94621" y="8496"/>
                    </a:cubicBezTo>
                    <a:cubicBezTo>
                      <a:pt x="102955" y="14686"/>
                      <a:pt x="109347" y="23144"/>
                      <a:pt x="112984" y="32862"/>
                    </a:cubicBezTo>
                    <a:cubicBezTo>
                      <a:pt x="117222" y="44152"/>
                      <a:pt x="119376" y="56116"/>
                      <a:pt x="119340" y="68176"/>
                    </a:cubicBezTo>
                    <a:cubicBezTo>
                      <a:pt x="119729" y="81962"/>
                      <a:pt x="116833" y="95643"/>
                      <a:pt x="110866" y="108080"/>
                    </a:cubicBezTo>
                    <a:cubicBezTo>
                      <a:pt x="106027" y="118402"/>
                      <a:pt x="98471" y="127199"/>
                      <a:pt x="88971" y="133506"/>
                    </a:cubicBezTo>
                    <a:cubicBezTo>
                      <a:pt x="80425" y="139319"/>
                      <a:pt x="70326" y="142398"/>
                      <a:pt x="60014" y="142334"/>
                    </a:cubicBezTo>
                    <a:cubicBezTo>
                      <a:pt x="53445" y="142285"/>
                      <a:pt x="46912" y="140841"/>
                      <a:pt x="40945" y="138097"/>
                    </a:cubicBezTo>
                    <a:cubicBezTo>
                      <a:pt x="34129" y="135000"/>
                      <a:pt x="27737" y="131087"/>
                      <a:pt x="21875" y="126443"/>
                    </a:cubicBezTo>
                    <a:lnTo>
                      <a:pt x="21875" y="197071"/>
                    </a:lnTo>
                    <a:close/>
                    <a:moveTo>
                      <a:pt x="56836" y="125737"/>
                    </a:moveTo>
                    <a:cubicBezTo>
                      <a:pt x="64110" y="125843"/>
                      <a:pt x="71208" y="123477"/>
                      <a:pt x="76964" y="119027"/>
                    </a:cubicBezTo>
                    <a:cubicBezTo>
                      <a:pt x="83285" y="114278"/>
                      <a:pt x="88088" y="107769"/>
                      <a:pt x="90736" y="100311"/>
                    </a:cubicBezTo>
                    <a:cubicBezTo>
                      <a:pt x="94480" y="91002"/>
                      <a:pt x="96281" y="81030"/>
                      <a:pt x="96034" y="71001"/>
                    </a:cubicBezTo>
                    <a:cubicBezTo>
                      <a:pt x="96104" y="62024"/>
                      <a:pt x="94798" y="53090"/>
                      <a:pt x="92149" y="44515"/>
                    </a:cubicBezTo>
                    <a:cubicBezTo>
                      <a:pt x="90066" y="37714"/>
                      <a:pt x="86146" y="31608"/>
                      <a:pt x="80849" y="26859"/>
                    </a:cubicBezTo>
                    <a:cubicBezTo>
                      <a:pt x="74740" y="22353"/>
                      <a:pt x="67253" y="20107"/>
                      <a:pt x="59661" y="20502"/>
                    </a:cubicBezTo>
                    <a:cubicBezTo>
                      <a:pt x="53586" y="20520"/>
                      <a:pt x="47619" y="22102"/>
                      <a:pt x="42357" y="25093"/>
                    </a:cubicBezTo>
                    <a:cubicBezTo>
                      <a:pt x="35329" y="28992"/>
                      <a:pt x="28796" y="33734"/>
                      <a:pt x="22934" y="39218"/>
                    </a:cubicBezTo>
                    <a:lnTo>
                      <a:pt x="22934" y="109846"/>
                    </a:lnTo>
                    <a:cubicBezTo>
                      <a:pt x="28408" y="114493"/>
                      <a:pt x="34623" y="118194"/>
                      <a:pt x="41297" y="120793"/>
                    </a:cubicBezTo>
                    <a:cubicBezTo>
                      <a:pt x="46171" y="123145"/>
                      <a:pt x="51433" y="124466"/>
                      <a:pt x="56836" y="124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41AC2BBE-4149-47E9-9B3C-B08BC57FC658}"/>
                  </a:ext>
                </a:extLst>
              </p:cNvPr>
              <p:cNvSpPr/>
              <p:nvPr/>
            </p:nvSpPr>
            <p:spPr>
              <a:xfrm>
                <a:off x="8499304" y="1572660"/>
                <a:ext cx="73805" cy="141962"/>
              </a:xfrm>
              <a:custGeom>
                <a:avLst/>
                <a:gdLst>
                  <a:gd name="connsiteX0" fmla="*/ -19 w 73805"/>
                  <a:gd name="connsiteY0" fmla="*/ 140543 h 141961"/>
                  <a:gd name="connsiteX1" fmla="*/ -19 w 73805"/>
                  <a:gd name="connsiteY1" fmla="*/ 3172 h 141961"/>
                  <a:gd name="connsiteX2" fmla="*/ 17990 w 73805"/>
                  <a:gd name="connsiteY2" fmla="*/ 3172 h 141961"/>
                  <a:gd name="connsiteX3" fmla="*/ 20109 w 73805"/>
                  <a:gd name="connsiteY3" fmla="*/ 28245 h 141961"/>
                  <a:gd name="connsiteX4" fmla="*/ 20109 w 73805"/>
                  <a:gd name="connsiteY4" fmla="*/ 28245 h 141961"/>
                  <a:gd name="connsiteX5" fmla="*/ 37413 w 73805"/>
                  <a:gd name="connsiteY5" fmla="*/ 7410 h 141961"/>
                  <a:gd name="connsiteX6" fmla="*/ 58954 w 73805"/>
                  <a:gd name="connsiteY6" fmla="*/ -6 h 141961"/>
                  <a:gd name="connsiteX7" fmla="*/ 67076 w 73805"/>
                  <a:gd name="connsiteY7" fmla="*/ -6 h 141961"/>
                  <a:gd name="connsiteX8" fmla="*/ 73786 w 73805"/>
                  <a:gd name="connsiteY8" fmla="*/ 2466 h 141961"/>
                  <a:gd name="connsiteX9" fmla="*/ 68842 w 73805"/>
                  <a:gd name="connsiteY9" fmla="*/ 22242 h 141961"/>
                  <a:gd name="connsiteX10" fmla="*/ 62839 w 73805"/>
                  <a:gd name="connsiteY10" fmla="*/ 22242 h 141961"/>
                  <a:gd name="connsiteX11" fmla="*/ 56129 w 73805"/>
                  <a:gd name="connsiteY11" fmla="*/ 22242 h 141961"/>
                  <a:gd name="connsiteX12" fmla="*/ 37766 w 73805"/>
                  <a:gd name="connsiteY12" fmla="*/ 29304 h 141961"/>
                  <a:gd name="connsiteX13" fmla="*/ 21168 w 73805"/>
                  <a:gd name="connsiteY13" fmla="*/ 54024 h 141961"/>
                  <a:gd name="connsiteX14" fmla="*/ 21168 w 73805"/>
                  <a:gd name="connsiteY14" fmla="*/ 141955 h 14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3805" h="141961">
                    <a:moveTo>
                      <a:pt x="-19" y="140543"/>
                    </a:moveTo>
                    <a:lnTo>
                      <a:pt x="-19" y="3172"/>
                    </a:lnTo>
                    <a:lnTo>
                      <a:pt x="17990" y="3172"/>
                    </a:lnTo>
                    <a:lnTo>
                      <a:pt x="20109" y="28245"/>
                    </a:lnTo>
                    <a:lnTo>
                      <a:pt x="20109" y="28245"/>
                    </a:lnTo>
                    <a:cubicBezTo>
                      <a:pt x="24312" y="20137"/>
                      <a:pt x="30209" y="13032"/>
                      <a:pt x="37413" y="7410"/>
                    </a:cubicBezTo>
                    <a:cubicBezTo>
                      <a:pt x="43593" y="2625"/>
                      <a:pt x="51150" y="19"/>
                      <a:pt x="58954" y="-6"/>
                    </a:cubicBezTo>
                    <a:lnTo>
                      <a:pt x="67076" y="-6"/>
                    </a:lnTo>
                    <a:lnTo>
                      <a:pt x="73786" y="2466"/>
                    </a:lnTo>
                    <a:lnTo>
                      <a:pt x="68842" y="22242"/>
                    </a:lnTo>
                    <a:lnTo>
                      <a:pt x="62839" y="22242"/>
                    </a:lnTo>
                    <a:lnTo>
                      <a:pt x="56129" y="22242"/>
                    </a:lnTo>
                    <a:cubicBezTo>
                      <a:pt x="49419" y="22595"/>
                      <a:pt x="42992" y="25067"/>
                      <a:pt x="37766" y="29304"/>
                    </a:cubicBezTo>
                    <a:cubicBezTo>
                      <a:pt x="30174" y="35958"/>
                      <a:pt x="24453" y="44479"/>
                      <a:pt x="21168" y="54024"/>
                    </a:cubicBezTo>
                    <a:lnTo>
                      <a:pt x="21168" y="141955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F4DD439A-A4F0-4A93-A508-C57E7EE661A7}"/>
                  </a:ext>
                </a:extLst>
              </p:cNvPr>
              <p:cNvSpPr/>
              <p:nvPr/>
            </p:nvSpPr>
            <p:spPr>
              <a:xfrm>
                <a:off x="8584045" y="1572258"/>
                <a:ext cx="117391" cy="145546"/>
              </a:xfrm>
              <a:custGeom>
                <a:avLst/>
                <a:gdLst>
                  <a:gd name="connsiteX0" fmla="*/ 65682 w 117391"/>
                  <a:gd name="connsiteY0" fmla="*/ 144474 h 145545"/>
                  <a:gd name="connsiteX1" fmla="*/ 32487 w 117391"/>
                  <a:gd name="connsiteY1" fmla="*/ 135645 h 145545"/>
                  <a:gd name="connsiteX2" fmla="*/ 8827 w 117391"/>
                  <a:gd name="connsiteY2" fmla="*/ 111279 h 145545"/>
                  <a:gd name="connsiteX3" fmla="*/ 8827 w 117391"/>
                  <a:gd name="connsiteY3" fmla="*/ 33942 h 145545"/>
                  <a:gd name="connsiteX4" fmla="*/ 32134 w 117391"/>
                  <a:gd name="connsiteY4" fmla="*/ 8869 h 145545"/>
                  <a:gd name="connsiteX5" fmla="*/ 61797 w 117391"/>
                  <a:gd name="connsiteY5" fmla="*/ 41 h 145545"/>
                  <a:gd name="connsiteX6" fmla="*/ 91814 w 117391"/>
                  <a:gd name="connsiteY6" fmla="*/ 7810 h 145545"/>
                  <a:gd name="connsiteX7" fmla="*/ 110530 w 117391"/>
                  <a:gd name="connsiteY7" fmla="*/ 30410 h 145545"/>
                  <a:gd name="connsiteX8" fmla="*/ 117240 w 117391"/>
                  <a:gd name="connsiteY8" fmla="*/ 65724 h 145545"/>
                  <a:gd name="connsiteX9" fmla="*/ 117240 w 117391"/>
                  <a:gd name="connsiteY9" fmla="*/ 73140 h 145545"/>
                  <a:gd name="connsiteX10" fmla="*/ 117240 w 117391"/>
                  <a:gd name="connsiteY10" fmla="*/ 79496 h 145545"/>
                  <a:gd name="connsiteX11" fmla="*/ 25071 w 117391"/>
                  <a:gd name="connsiteY11" fmla="*/ 79496 h 145545"/>
                  <a:gd name="connsiteX12" fmla="*/ 31780 w 117391"/>
                  <a:gd name="connsiteY12" fmla="*/ 104216 h 145545"/>
                  <a:gd name="connsiteX13" fmla="*/ 47672 w 117391"/>
                  <a:gd name="connsiteY13" fmla="*/ 120460 h 145545"/>
                  <a:gd name="connsiteX14" fmla="*/ 70273 w 117391"/>
                  <a:gd name="connsiteY14" fmla="*/ 126464 h 145545"/>
                  <a:gd name="connsiteX15" fmla="*/ 88635 w 117391"/>
                  <a:gd name="connsiteY15" fmla="*/ 123639 h 145545"/>
                  <a:gd name="connsiteX16" fmla="*/ 104527 w 117391"/>
                  <a:gd name="connsiteY16" fmla="*/ 116223 h 145545"/>
                  <a:gd name="connsiteX17" fmla="*/ 113002 w 117391"/>
                  <a:gd name="connsiteY17" fmla="*/ 131408 h 145545"/>
                  <a:gd name="connsiteX18" fmla="*/ 67094 w 117391"/>
                  <a:gd name="connsiteY18" fmla="*/ 145533 h 145545"/>
                  <a:gd name="connsiteX19" fmla="*/ 23658 w 117391"/>
                  <a:gd name="connsiteY19" fmla="*/ 58661 h 145545"/>
                  <a:gd name="connsiteX20" fmla="*/ 94286 w 117391"/>
                  <a:gd name="connsiteY20" fmla="*/ 58661 h 145545"/>
                  <a:gd name="connsiteX21" fmla="*/ 85457 w 117391"/>
                  <a:gd name="connsiteY21" fmla="*/ 28292 h 145545"/>
                  <a:gd name="connsiteX22" fmla="*/ 61091 w 117391"/>
                  <a:gd name="connsiteY22" fmla="*/ 17697 h 145545"/>
                  <a:gd name="connsiteX23" fmla="*/ 43081 w 117391"/>
                  <a:gd name="connsiteY23" fmla="*/ 22641 h 145545"/>
                  <a:gd name="connsiteX24" fmla="*/ 29309 w 117391"/>
                  <a:gd name="connsiteY24" fmla="*/ 36767 h 145545"/>
                  <a:gd name="connsiteX25" fmla="*/ 23658 w 117391"/>
                  <a:gd name="connsiteY25" fmla="*/ 58661 h 14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7391" h="145545">
                    <a:moveTo>
                      <a:pt x="65682" y="144474"/>
                    </a:moveTo>
                    <a:cubicBezTo>
                      <a:pt x="53993" y="144707"/>
                      <a:pt x="42516" y="141649"/>
                      <a:pt x="32487" y="135645"/>
                    </a:cubicBezTo>
                    <a:cubicBezTo>
                      <a:pt x="22352" y="130052"/>
                      <a:pt x="14123" y="121569"/>
                      <a:pt x="8827" y="111279"/>
                    </a:cubicBezTo>
                    <a:cubicBezTo>
                      <a:pt x="-2968" y="86849"/>
                      <a:pt x="-2968" y="58372"/>
                      <a:pt x="8827" y="33942"/>
                    </a:cubicBezTo>
                    <a:cubicBezTo>
                      <a:pt x="14195" y="23630"/>
                      <a:pt x="22246" y="14964"/>
                      <a:pt x="32134" y="8869"/>
                    </a:cubicBezTo>
                    <a:cubicBezTo>
                      <a:pt x="40962" y="3134"/>
                      <a:pt x="51274" y="69"/>
                      <a:pt x="61797" y="41"/>
                    </a:cubicBezTo>
                    <a:cubicBezTo>
                      <a:pt x="72356" y="-401"/>
                      <a:pt x="82809" y="2304"/>
                      <a:pt x="91814" y="7810"/>
                    </a:cubicBezTo>
                    <a:cubicBezTo>
                      <a:pt x="100113" y="13372"/>
                      <a:pt x="106610" y="21222"/>
                      <a:pt x="110530" y="30410"/>
                    </a:cubicBezTo>
                    <a:cubicBezTo>
                      <a:pt x="115439" y="41509"/>
                      <a:pt x="117734" y="53594"/>
                      <a:pt x="117240" y="65724"/>
                    </a:cubicBezTo>
                    <a:cubicBezTo>
                      <a:pt x="117416" y="68193"/>
                      <a:pt x="117416" y="70672"/>
                      <a:pt x="117240" y="73140"/>
                    </a:cubicBezTo>
                    <a:lnTo>
                      <a:pt x="117240" y="79496"/>
                    </a:lnTo>
                    <a:lnTo>
                      <a:pt x="25071" y="79496"/>
                    </a:lnTo>
                    <a:cubicBezTo>
                      <a:pt x="25671" y="88099"/>
                      <a:pt x="27931" y="96500"/>
                      <a:pt x="31780" y="104216"/>
                    </a:cubicBezTo>
                    <a:cubicBezTo>
                      <a:pt x="35453" y="111010"/>
                      <a:pt x="40962" y="116636"/>
                      <a:pt x="47672" y="120460"/>
                    </a:cubicBezTo>
                    <a:cubicBezTo>
                      <a:pt x="54417" y="124716"/>
                      <a:pt x="62292" y="126810"/>
                      <a:pt x="70273" y="126464"/>
                    </a:cubicBezTo>
                    <a:cubicBezTo>
                      <a:pt x="76523" y="126640"/>
                      <a:pt x="82738" y="125683"/>
                      <a:pt x="88635" y="123639"/>
                    </a:cubicBezTo>
                    <a:cubicBezTo>
                      <a:pt x="94286" y="121961"/>
                      <a:pt x="99618" y="119464"/>
                      <a:pt x="104527" y="116223"/>
                    </a:cubicBezTo>
                    <a:lnTo>
                      <a:pt x="113002" y="131408"/>
                    </a:lnTo>
                    <a:cubicBezTo>
                      <a:pt x="99548" y="140805"/>
                      <a:pt x="83515" y="145745"/>
                      <a:pt x="67094" y="145533"/>
                    </a:cubicBezTo>
                    <a:close/>
                    <a:moveTo>
                      <a:pt x="23658" y="58661"/>
                    </a:moveTo>
                    <a:lnTo>
                      <a:pt x="94286" y="58661"/>
                    </a:lnTo>
                    <a:cubicBezTo>
                      <a:pt x="95027" y="47813"/>
                      <a:pt x="91920" y="37049"/>
                      <a:pt x="85457" y="28292"/>
                    </a:cubicBezTo>
                    <a:cubicBezTo>
                      <a:pt x="79419" y="21162"/>
                      <a:pt x="70414" y="17245"/>
                      <a:pt x="61091" y="17697"/>
                    </a:cubicBezTo>
                    <a:cubicBezTo>
                      <a:pt x="54770" y="17701"/>
                      <a:pt x="48519" y="19407"/>
                      <a:pt x="43081" y="22641"/>
                    </a:cubicBezTo>
                    <a:cubicBezTo>
                      <a:pt x="37396" y="26148"/>
                      <a:pt x="32663" y="30997"/>
                      <a:pt x="29309" y="36767"/>
                    </a:cubicBezTo>
                    <a:cubicBezTo>
                      <a:pt x="25813" y="43558"/>
                      <a:pt x="23906" y="51034"/>
                      <a:pt x="23658" y="586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21FD3E6D-A600-4AB1-AA43-4DCF4CB28641}"/>
                  </a:ext>
                </a:extLst>
              </p:cNvPr>
              <p:cNvSpPr/>
              <p:nvPr/>
            </p:nvSpPr>
            <p:spPr>
              <a:xfrm>
                <a:off x="8715076" y="1575836"/>
                <a:ext cx="123950" cy="137370"/>
              </a:xfrm>
              <a:custGeom>
                <a:avLst/>
                <a:gdLst>
                  <a:gd name="connsiteX0" fmla="*/ 49419 w 123950"/>
                  <a:gd name="connsiteY0" fmla="*/ 137364 h 137370"/>
                  <a:gd name="connsiteX1" fmla="*/ -19 w 123950"/>
                  <a:gd name="connsiteY1" fmla="*/ -6 h 137370"/>
                  <a:gd name="connsiteX2" fmla="*/ 23994 w 123950"/>
                  <a:gd name="connsiteY2" fmla="*/ -6 h 137370"/>
                  <a:gd name="connsiteX3" fmla="*/ 50126 w 123950"/>
                  <a:gd name="connsiteY3" fmla="*/ 78037 h 137370"/>
                  <a:gd name="connsiteX4" fmla="*/ 56482 w 123950"/>
                  <a:gd name="connsiteY4" fmla="*/ 98166 h 137370"/>
                  <a:gd name="connsiteX5" fmla="*/ 62839 w 123950"/>
                  <a:gd name="connsiteY5" fmla="*/ 118648 h 137370"/>
                  <a:gd name="connsiteX6" fmla="*/ 62839 w 123950"/>
                  <a:gd name="connsiteY6" fmla="*/ 118648 h 137370"/>
                  <a:gd name="connsiteX7" fmla="*/ 69195 w 123950"/>
                  <a:gd name="connsiteY7" fmla="*/ 98166 h 137370"/>
                  <a:gd name="connsiteX8" fmla="*/ 75198 w 123950"/>
                  <a:gd name="connsiteY8" fmla="*/ 78037 h 137370"/>
                  <a:gd name="connsiteX9" fmla="*/ 101331 w 123950"/>
                  <a:gd name="connsiteY9" fmla="*/ -6 h 137370"/>
                  <a:gd name="connsiteX10" fmla="*/ 123931 w 123950"/>
                  <a:gd name="connsiteY10" fmla="*/ -6 h 137370"/>
                  <a:gd name="connsiteX11" fmla="*/ 75552 w 123950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0" h="137370">
                    <a:moveTo>
                      <a:pt x="49419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50126" y="78037"/>
                    </a:lnTo>
                    <a:lnTo>
                      <a:pt x="56482" y="98166"/>
                    </a:lnTo>
                    <a:lnTo>
                      <a:pt x="62839" y="118648"/>
                    </a:lnTo>
                    <a:lnTo>
                      <a:pt x="62839" y="118648"/>
                    </a:lnTo>
                    <a:cubicBezTo>
                      <a:pt x="64604" y="111938"/>
                      <a:pt x="66723" y="105229"/>
                      <a:pt x="69195" y="98166"/>
                    </a:cubicBezTo>
                    <a:cubicBezTo>
                      <a:pt x="71667" y="91103"/>
                      <a:pt x="73433" y="84747"/>
                      <a:pt x="75198" y="78037"/>
                    </a:cubicBezTo>
                    <a:lnTo>
                      <a:pt x="101331" y="-6"/>
                    </a:lnTo>
                    <a:lnTo>
                      <a:pt x="123931" y="-6"/>
                    </a:lnTo>
                    <a:lnTo>
                      <a:pt x="75552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4FECCFF-68E4-4D82-BAAB-9829BCF925D2}"/>
                  </a:ext>
                </a:extLst>
              </p:cNvPr>
              <p:cNvSpPr/>
              <p:nvPr/>
            </p:nvSpPr>
            <p:spPr>
              <a:xfrm>
                <a:off x="8856287" y="1572258"/>
                <a:ext cx="117556" cy="144646"/>
              </a:xfrm>
              <a:custGeom>
                <a:avLst/>
                <a:gdLst>
                  <a:gd name="connsiteX0" fmla="*/ 65714 w 117556"/>
                  <a:gd name="connsiteY0" fmla="*/ 144474 h 144645"/>
                  <a:gd name="connsiteX1" fmla="*/ 32519 w 117556"/>
                  <a:gd name="connsiteY1" fmla="*/ 135645 h 144645"/>
                  <a:gd name="connsiteX2" fmla="*/ 8859 w 117556"/>
                  <a:gd name="connsiteY2" fmla="*/ 111279 h 144645"/>
                  <a:gd name="connsiteX3" fmla="*/ 31 w 117556"/>
                  <a:gd name="connsiteY3" fmla="*/ 72434 h 144645"/>
                  <a:gd name="connsiteX4" fmla="*/ 9212 w 117556"/>
                  <a:gd name="connsiteY4" fmla="*/ 33942 h 144645"/>
                  <a:gd name="connsiteX5" fmla="*/ 32166 w 117556"/>
                  <a:gd name="connsiteY5" fmla="*/ 8869 h 144645"/>
                  <a:gd name="connsiteX6" fmla="*/ 61830 w 117556"/>
                  <a:gd name="connsiteY6" fmla="*/ 41 h 144645"/>
                  <a:gd name="connsiteX7" fmla="*/ 91846 w 117556"/>
                  <a:gd name="connsiteY7" fmla="*/ 7810 h 144645"/>
                  <a:gd name="connsiteX8" fmla="*/ 110916 w 117556"/>
                  <a:gd name="connsiteY8" fmla="*/ 30410 h 144645"/>
                  <a:gd name="connsiteX9" fmla="*/ 117272 w 117556"/>
                  <a:gd name="connsiteY9" fmla="*/ 65724 h 144645"/>
                  <a:gd name="connsiteX10" fmla="*/ 117272 w 117556"/>
                  <a:gd name="connsiteY10" fmla="*/ 73140 h 144645"/>
                  <a:gd name="connsiteX11" fmla="*/ 117272 w 117556"/>
                  <a:gd name="connsiteY11" fmla="*/ 79496 h 144645"/>
                  <a:gd name="connsiteX12" fmla="*/ 25103 w 117556"/>
                  <a:gd name="connsiteY12" fmla="*/ 79496 h 144645"/>
                  <a:gd name="connsiteX13" fmla="*/ 32166 w 117556"/>
                  <a:gd name="connsiteY13" fmla="*/ 104216 h 144645"/>
                  <a:gd name="connsiteX14" fmla="*/ 47704 w 117556"/>
                  <a:gd name="connsiteY14" fmla="*/ 120460 h 144645"/>
                  <a:gd name="connsiteX15" fmla="*/ 70305 w 117556"/>
                  <a:gd name="connsiteY15" fmla="*/ 126464 h 144645"/>
                  <a:gd name="connsiteX16" fmla="*/ 89021 w 117556"/>
                  <a:gd name="connsiteY16" fmla="*/ 123639 h 144645"/>
                  <a:gd name="connsiteX17" fmla="*/ 104559 w 117556"/>
                  <a:gd name="connsiteY17" fmla="*/ 116223 h 144645"/>
                  <a:gd name="connsiteX18" fmla="*/ 113034 w 117556"/>
                  <a:gd name="connsiteY18" fmla="*/ 131408 h 144645"/>
                  <a:gd name="connsiteX19" fmla="*/ 92552 w 117556"/>
                  <a:gd name="connsiteY19" fmla="*/ 141649 h 144645"/>
                  <a:gd name="connsiteX20" fmla="*/ 65714 w 117556"/>
                  <a:gd name="connsiteY20" fmla="*/ 144474 h 144645"/>
                  <a:gd name="connsiteX21" fmla="*/ 23691 w 117556"/>
                  <a:gd name="connsiteY21" fmla="*/ 58661 h 144645"/>
                  <a:gd name="connsiteX22" fmla="*/ 94318 w 117556"/>
                  <a:gd name="connsiteY22" fmla="*/ 58661 h 144645"/>
                  <a:gd name="connsiteX23" fmla="*/ 85490 w 117556"/>
                  <a:gd name="connsiteY23" fmla="*/ 28292 h 144645"/>
                  <a:gd name="connsiteX24" fmla="*/ 61123 w 117556"/>
                  <a:gd name="connsiteY24" fmla="*/ 17697 h 144645"/>
                  <a:gd name="connsiteX25" fmla="*/ 43113 w 117556"/>
                  <a:gd name="connsiteY25" fmla="*/ 22641 h 144645"/>
                  <a:gd name="connsiteX26" fmla="*/ 29340 w 117556"/>
                  <a:gd name="connsiteY26" fmla="*/ 36767 h 144645"/>
                  <a:gd name="connsiteX27" fmla="*/ 23691 w 117556"/>
                  <a:gd name="connsiteY27" fmla="*/ 58661 h 14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556" h="144645">
                    <a:moveTo>
                      <a:pt x="65714" y="144474"/>
                    </a:moveTo>
                    <a:cubicBezTo>
                      <a:pt x="54061" y="144650"/>
                      <a:pt x="42548" y="141596"/>
                      <a:pt x="32519" y="135645"/>
                    </a:cubicBezTo>
                    <a:cubicBezTo>
                      <a:pt x="22455" y="129953"/>
                      <a:pt x="14262" y="121499"/>
                      <a:pt x="8859" y="111279"/>
                    </a:cubicBezTo>
                    <a:cubicBezTo>
                      <a:pt x="2608" y="99311"/>
                      <a:pt x="-429" y="85927"/>
                      <a:pt x="31" y="72434"/>
                    </a:cubicBezTo>
                    <a:cubicBezTo>
                      <a:pt x="-464" y="59007"/>
                      <a:pt x="2714" y="45705"/>
                      <a:pt x="9212" y="33942"/>
                    </a:cubicBezTo>
                    <a:cubicBezTo>
                      <a:pt x="14438" y="23655"/>
                      <a:pt x="22384" y="14989"/>
                      <a:pt x="32166" y="8869"/>
                    </a:cubicBezTo>
                    <a:cubicBezTo>
                      <a:pt x="40994" y="3134"/>
                      <a:pt x="51306" y="69"/>
                      <a:pt x="61830" y="41"/>
                    </a:cubicBezTo>
                    <a:cubicBezTo>
                      <a:pt x="72388" y="-401"/>
                      <a:pt x="82841" y="2304"/>
                      <a:pt x="91846" y="7810"/>
                    </a:cubicBezTo>
                    <a:cubicBezTo>
                      <a:pt x="100251" y="13350"/>
                      <a:pt x="106854" y="21197"/>
                      <a:pt x="110916" y="30410"/>
                    </a:cubicBezTo>
                    <a:cubicBezTo>
                      <a:pt x="115542" y="41594"/>
                      <a:pt x="117696" y="53633"/>
                      <a:pt x="117272" y="65724"/>
                    </a:cubicBezTo>
                    <a:cubicBezTo>
                      <a:pt x="117449" y="68193"/>
                      <a:pt x="117449" y="70672"/>
                      <a:pt x="117272" y="73140"/>
                    </a:cubicBezTo>
                    <a:cubicBezTo>
                      <a:pt x="117625" y="75245"/>
                      <a:pt x="117625" y="77392"/>
                      <a:pt x="117272" y="79496"/>
                    </a:cubicBezTo>
                    <a:lnTo>
                      <a:pt x="25103" y="79496"/>
                    </a:lnTo>
                    <a:cubicBezTo>
                      <a:pt x="25633" y="88152"/>
                      <a:pt x="28034" y="96588"/>
                      <a:pt x="32166" y="104216"/>
                    </a:cubicBezTo>
                    <a:cubicBezTo>
                      <a:pt x="35697" y="110986"/>
                      <a:pt x="41100" y="116615"/>
                      <a:pt x="47704" y="120460"/>
                    </a:cubicBezTo>
                    <a:cubicBezTo>
                      <a:pt x="54484" y="124652"/>
                      <a:pt x="62359" y="126743"/>
                      <a:pt x="70305" y="126464"/>
                    </a:cubicBezTo>
                    <a:cubicBezTo>
                      <a:pt x="76661" y="126615"/>
                      <a:pt x="82982" y="125659"/>
                      <a:pt x="89021" y="123639"/>
                    </a:cubicBezTo>
                    <a:cubicBezTo>
                      <a:pt x="94530" y="121961"/>
                      <a:pt x="99792" y="119461"/>
                      <a:pt x="104559" y="116223"/>
                    </a:cubicBezTo>
                    <a:lnTo>
                      <a:pt x="113034" y="131408"/>
                    </a:lnTo>
                    <a:cubicBezTo>
                      <a:pt x="106784" y="135861"/>
                      <a:pt x="99862" y="139314"/>
                      <a:pt x="92552" y="141649"/>
                    </a:cubicBezTo>
                    <a:cubicBezTo>
                      <a:pt x="83830" y="144099"/>
                      <a:pt x="74754" y="145056"/>
                      <a:pt x="65714" y="144474"/>
                    </a:cubicBezTo>
                    <a:close/>
                    <a:moveTo>
                      <a:pt x="23691" y="58661"/>
                    </a:moveTo>
                    <a:lnTo>
                      <a:pt x="94318" y="58661"/>
                    </a:lnTo>
                    <a:cubicBezTo>
                      <a:pt x="95060" y="47813"/>
                      <a:pt x="91952" y="37049"/>
                      <a:pt x="85490" y="28292"/>
                    </a:cubicBezTo>
                    <a:cubicBezTo>
                      <a:pt x="79521" y="21070"/>
                      <a:pt x="70481" y="17132"/>
                      <a:pt x="61123" y="17697"/>
                    </a:cubicBezTo>
                    <a:cubicBezTo>
                      <a:pt x="54802" y="17701"/>
                      <a:pt x="48551" y="19407"/>
                      <a:pt x="43113" y="22641"/>
                    </a:cubicBezTo>
                    <a:cubicBezTo>
                      <a:pt x="37427" y="26148"/>
                      <a:pt x="32695" y="30997"/>
                      <a:pt x="29340" y="36767"/>
                    </a:cubicBezTo>
                    <a:cubicBezTo>
                      <a:pt x="25844" y="43558"/>
                      <a:pt x="23938" y="51034"/>
                      <a:pt x="23691" y="586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0D889987-1C1C-46FA-93BB-4143EF79E6CF}"/>
                  </a:ext>
                </a:extLst>
              </p:cNvPr>
              <p:cNvSpPr/>
              <p:nvPr/>
            </p:nvSpPr>
            <p:spPr>
              <a:xfrm>
                <a:off x="9006767" y="1572468"/>
                <a:ext cx="108953" cy="142152"/>
              </a:xfrm>
              <a:custGeom>
                <a:avLst/>
                <a:gdLst>
                  <a:gd name="connsiteX0" fmla="*/ -19 w 108953"/>
                  <a:gd name="connsiteY0" fmla="*/ 140733 h 142151"/>
                  <a:gd name="connsiteX1" fmla="*/ -19 w 108953"/>
                  <a:gd name="connsiteY1" fmla="*/ 3363 h 142151"/>
                  <a:gd name="connsiteX2" fmla="*/ 19403 w 108953"/>
                  <a:gd name="connsiteY2" fmla="*/ 3363 h 142151"/>
                  <a:gd name="connsiteX3" fmla="*/ 21169 w 108953"/>
                  <a:gd name="connsiteY3" fmla="*/ 23138 h 142151"/>
                  <a:gd name="connsiteX4" fmla="*/ 21169 w 108953"/>
                  <a:gd name="connsiteY4" fmla="*/ 23138 h 142151"/>
                  <a:gd name="connsiteX5" fmla="*/ 42004 w 108953"/>
                  <a:gd name="connsiteY5" fmla="*/ 6894 h 142151"/>
                  <a:gd name="connsiteX6" fmla="*/ 67076 w 108953"/>
                  <a:gd name="connsiteY6" fmla="*/ 184 h 142151"/>
                  <a:gd name="connsiteX7" fmla="*/ 98859 w 108953"/>
                  <a:gd name="connsiteY7" fmla="*/ 13957 h 142151"/>
                  <a:gd name="connsiteX8" fmla="*/ 108747 w 108953"/>
                  <a:gd name="connsiteY8" fmla="*/ 53861 h 142151"/>
                  <a:gd name="connsiteX9" fmla="*/ 108747 w 108953"/>
                  <a:gd name="connsiteY9" fmla="*/ 140733 h 142151"/>
                  <a:gd name="connsiteX10" fmla="*/ 85793 w 108953"/>
                  <a:gd name="connsiteY10" fmla="*/ 140733 h 142151"/>
                  <a:gd name="connsiteX11" fmla="*/ 85793 w 108953"/>
                  <a:gd name="connsiteY11" fmla="*/ 58452 h 142151"/>
                  <a:gd name="connsiteX12" fmla="*/ 79789 w 108953"/>
                  <a:gd name="connsiteY12" fmla="*/ 30201 h 142151"/>
                  <a:gd name="connsiteX13" fmla="*/ 59661 w 108953"/>
                  <a:gd name="connsiteY13" fmla="*/ 21726 h 142151"/>
                  <a:gd name="connsiteX14" fmla="*/ 40945 w 108953"/>
                  <a:gd name="connsiteY14" fmla="*/ 27023 h 142151"/>
                  <a:gd name="connsiteX15" fmla="*/ 22228 w 108953"/>
                  <a:gd name="connsiteY15" fmla="*/ 42914 h 142151"/>
                  <a:gd name="connsiteX16" fmla="*/ 22228 w 108953"/>
                  <a:gd name="connsiteY16" fmla="*/ 142146 h 14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953" h="142151">
                    <a:moveTo>
                      <a:pt x="-19" y="140733"/>
                    </a:moveTo>
                    <a:lnTo>
                      <a:pt x="-19" y="3363"/>
                    </a:lnTo>
                    <a:lnTo>
                      <a:pt x="19403" y="3363"/>
                    </a:lnTo>
                    <a:lnTo>
                      <a:pt x="21169" y="23138"/>
                    </a:lnTo>
                    <a:lnTo>
                      <a:pt x="21169" y="23138"/>
                    </a:lnTo>
                    <a:cubicBezTo>
                      <a:pt x="27384" y="16831"/>
                      <a:pt x="34376" y="11368"/>
                      <a:pt x="42004" y="6894"/>
                    </a:cubicBezTo>
                    <a:cubicBezTo>
                      <a:pt x="49526" y="2293"/>
                      <a:pt x="58248" y="-38"/>
                      <a:pt x="67076" y="184"/>
                    </a:cubicBezTo>
                    <a:cubicBezTo>
                      <a:pt x="79366" y="-1094"/>
                      <a:pt x="91408" y="4129"/>
                      <a:pt x="98859" y="13957"/>
                    </a:cubicBezTo>
                    <a:cubicBezTo>
                      <a:pt x="106345" y="25857"/>
                      <a:pt x="109806" y="39845"/>
                      <a:pt x="108747" y="53861"/>
                    </a:cubicBezTo>
                    <a:lnTo>
                      <a:pt x="108747" y="140733"/>
                    </a:lnTo>
                    <a:lnTo>
                      <a:pt x="85793" y="140733"/>
                    </a:lnTo>
                    <a:lnTo>
                      <a:pt x="85793" y="58452"/>
                    </a:lnTo>
                    <a:cubicBezTo>
                      <a:pt x="86535" y="48656"/>
                      <a:pt x="84451" y="38853"/>
                      <a:pt x="79789" y="30201"/>
                    </a:cubicBezTo>
                    <a:cubicBezTo>
                      <a:pt x="74845" y="24261"/>
                      <a:pt x="67359" y="21101"/>
                      <a:pt x="59661" y="21726"/>
                    </a:cubicBezTo>
                    <a:cubicBezTo>
                      <a:pt x="53057" y="21705"/>
                      <a:pt x="46559" y="23541"/>
                      <a:pt x="40945" y="27023"/>
                    </a:cubicBezTo>
                    <a:cubicBezTo>
                      <a:pt x="34129" y="31621"/>
                      <a:pt x="27878" y="36950"/>
                      <a:pt x="22228" y="42914"/>
                    </a:cubicBezTo>
                    <a:lnTo>
                      <a:pt x="22228" y="14214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5D1BD8-6EEA-4F4F-8171-3827EAB47EEC}"/>
                  </a:ext>
                </a:extLst>
              </p:cNvPr>
              <p:cNvSpPr/>
              <p:nvPr/>
            </p:nvSpPr>
            <p:spPr>
              <a:xfrm>
                <a:off x="9145193" y="1537341"/>
                <a:ext cx="84752" cy="179778"/>
              </a:xfrm>
              <a:custGeom>
                <a:avLst/>
                <a:gdLst>
                  <a:gd name="connsiteX0" fmla="*/ 59308 w 84752"/>
                  <a:gd name="connsiteY0" fmla="*/ 179388 h 179777"/>
                  <a:gd name="connsiteX1" fmla="*/ 28938 w 84752"/>
                  <a:gd name="connsiteY1" fmla="*/ 166675 h 179777"/>
                  <a:gd name="connsiteX2" fmla="*/ 20110 w 84752"/>
                  <a:gd name="connsiteY2" fmla="*/ 133127 h 179777"/>
                  <a:gd name="connsiteX3" fmla="*/ 20110 w 84752"/>
                  <a:gd name="connsiteY3" fmla="*/ 58262 h 179777"/>
                  <a:gd name="connsiteX4" fmla="*/ -19 w 84752"/>
                  <a:gd name="connsiteY4" fmla="*/ 58262 h 179777"/>
                  <a:gd name="connsiteX5" fmla="*/ -19 w 84752"/>
                  <a:gd name="connsiteY5" fmla="*/ 40605 h 179777"/>
                  <a:gd name="connsiteX6" fmla="*/ 21169 w 84752"/>
                  <a:gd name="connsiteY6" fmla="*/ 40605 h 179777"/>
                  <a:gd name="connsiteX7" fmla="*/ 23994 w 84752"/>
                  <a:gd name="connsiteY7" fmla="*/ -6 h 179777"/>
                  <a:gd name="connsiteX8" fmla="*/ 43063 w 84752"/>
                  <a:gd name="connsiteY8" fmla="*/ -6 h 179777"/>
                  <a:gd name="connsiteX9" fmla="*/ 43063 w 84752"/>
                  <a:gd name="connsiteY9" fmla="*/ 40605 h 179777"/>
                  <a:gd name="connsiteX10" fmla="*/ 80496 w 84752"/>
                  <a:gd name="connsiteY10" fmla="*/ 40605 h 179777"/>
                  <a:gd name="connsiteX11" fmla="*/ 80496 w 84752"/>
                  <a:gd name="connsiteY11" fmla="*/ 58262 h 179777"/>
                  <a:gd name="connsiteX12" fmla="*/ 43063 w 84752"/>
                  <a:gd name="connsiteY12" fmla="*/ 58262 h 179777"/>
                  <a:gd name="connsiteX13" fmla="*/ 43063 w 84752"/>
                  <a:gd name="connsiteY13" fmla="*/ 134539 h 179777"/>
                  <a:gd name="connsiteX14" fmla="*/ 48007 w 84752"/>
                  <a:gd name="connsiteY14" fmla="*/ 153962 h 179777"/>
                  <a:gd name="connsiteX15" fmla="*/ 64605 w 84752"/>
                  <a:gd name="connsiteY15" fmla="*/ 161025 h 179777"/>
                  <a:gd name="connsiteX16" fmla="*/ 72021 w 84752"/>
                  <a:gd name="connsiteY16" fmla="*/ 161025 h 179777"/>
                  <a:gd name="connsiteX17" fmla="*/ 79789 w 84752"/>
                  <a:gd name="connsiteY17" fmla="*/ 158553 h 179777"/>
                  <a:gd name="connsiteX18" fmla="*/ 84733 w 84752"/>
                  <a:gd name="connsiteY18" fmla="*/ 175503 h 179777"/>
                  <a:gd name="connsiteX19" fmla="*/ 72727 w 84752"/>
                  <a:gd name="connsiteY19" fmla="*/ 179388 h 179777"/>
                  <a:gd name="connsiteX20" fmla="*/ 59308 w 84752"/>
                  <a:gd name="connsiteY20" fmla="*/ 179388 h 17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4752" h="179777">
                    <a:moveTo>
                      <a:pt x="59308" y="179388"/>
                    </a:moveTo>
                    <a:cubicBezTo>
                      <a:pt x="47725" y="180415"/>
                      <a:pt x="36354" y="175662"/>
                      <a:pt x="28938" y="166675"/>
                    </a:cubicBezTo>
                    <a:cubicBezTo>
                      <a:pt x="22581" y="156674"/>
                      <a:pt x="19509" y="144953"/>
                      <a:pt x="20110" y="133127"/>
                    </a:cubicBezTo>
                    <a:lnTo>
                      <a:pt x="20110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169" y="40605"/>
                    </a:lnTo>
                    <a:lnTo>
                      <a:pt x="23994" y="-6"/>
                    </a:lnTo>
                    <a:lnTo>
                      <a:pt x="43063" y="-6"/>
                    </a:lnTo>
                    <a:lnTo>
                      <a:pt x="43063" y="40605"/>
                    </a:lnTo>
                    <a:lnTo>
                      <a:pt x="80496" y="40605"/>
                    </a:lnTo>
                    <a:lnTo>
                      <a:pt x="80496" y="58262"/>
                    </a:lnTo>
                    <a:lnTo>
                      <a:pt x="43063" y="58262"/>
                    </a:lnTo>
                    <a:lnTo>
                      <a:pt x="43063" y="134539"/>
                    </a:lnTo>
                    <a:cubicBezTo>
                      <a:pt x="42816" y="141355"/>
                      <a:pt x="44511" y="148100"/>
                      <a:pt x="48007" y="153962"/>
                    </a:cubicBezTo>
                    <a:cubicBezTo>
                      <a:pt x="51821" y="159178"/>
                      <a:pt x="58213" y="161886"/>
                      <a:pt x="64605" y="161025"/>
                    </a:cubicBezTo>
                    <a:lnTo>
                      <a:pt x="72021" y="161025"/>
                    </a:lnTo>
                    <a:cubicBezTo>
                      <a:pt x="74740" y="160629"/>
                      <a:pt x="77353" y="159796"/>
                      <a:pt x="79789" y="158553"/>
                    </a:cubicBezTo>
                    <a:lnTo>
                      <a:pt x="84733" y="175503"/>
                    </a:lnTo>
                    <a:cubicBezTo>
                      <a:pt x="80849" y="177166"/>
                      <a:pt x="76823" y="178466"/>
                      <a:pt x="72727" y="179388"/>
                    </a:cubicBezTo>
                    <a:cubicBezTo>
                      <a:pt x="68277" y="179900"/>
                      <a:pt x="63757" y="179900"/>
                      <a:pt x="59308" y="1793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E63C5AD6-7A60-4058-B8D9-394D0FED2BB0}"/>
                  </a:ext>
                </a:extLst>
              </p:cNvPr>
              <p:cNvSpPr/>
              <p:nvPr/>
            </p:nvSpPr>
            <p:spPr>
              <a:xfrm>
                <a:off x="9253241" y="1517196"/>
                <a:ext cx="31150" cy="196008"/>
              </a:xfrm>
              <a:custGeom>
                <a:avLst/>
                <a:gdLst>
                  <a:gd name="connsiteX0" fmla="*/ 15518 w 31149"/>
                  <a:gd name="connsiteY0" fmla="*/ 30381 h 196007"/>
                  <a:gd name="connsiteX1" fmla="*/ 4218 w 31149"/>
                  <a:gd name="connsiteY1" fmla="*/ 26143 h 196007"/>
                  <a:gd name="connsiteX2" fmla="*/ 4218 w 31149"/>
                  <a:gd name="connsiteY2" fmla="*/ 4249 h 196007"/>
                  <a:gd name="connsiteX3" fmla="*/ 15518 w 31149"/>
                  <a:gd name="connsiteY3" fmla="*/ 11 h 196007"/>
                  <a:gd name="connsiteX4" fmla="*/ 26466 w 31149"/>
                  <a:gd name="connsiteY4" fmla="*/ 4249 h 196007"/>
                  <a:gd name="connsiteX5" fmla="*/ 26890 w 31149"/>
                  <a:gd name="connsiteY5" fmla="*/ 25719 h 196007"/>
                  <a:gd name="connsiteX6" fmla="*/ 26466 w 31149"/>
                  <a:gd name="connsiteY6" fmla="*/ 26143 h 196007"/>
                  <a:gd name="connsiteX7" fmla="*/ 15518 w 31149"/>
                  <a:gd name="connsiteY7" fmla="*/ 30381 h 196007"/>
                  <a:gd name="connsiteX8" fmla="*/ 3512 w 31149"/>
                  <a:gd name="connsiteY8" fmla="*/ 196002 h 196007"/>
                  <a:gd name="connsiteX9" fmla="*/ 3512 w 31149"/>
                  <a:gd name="connsiteY9" fmla="*/ 58632 h 196007"/>
                  <a:gd name="connsiteX10" fmla="*/ 26819 w 31149"/>
                  <a:gd name="connsiteY10" fmla="*/ 58632 h 196007"/>
                  <a:gd name="connsiteX11" fmla="*/ 26819 w 31149"/>
                  <a:gd name="connsiteY11" fmla="*/ 196002 h 196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49" h="196007">
                    <a:moveTo>
                      <a:pt x="15518" y="30381"/>
                    </a:moveTo>
                    <a:cubicBezTo>
                      <a:pt x="11351" y="30508"/>
                      <a:pt x="7290" y="28986"/>
                      <a:pt x="4218" y="26143"/>
                    </a:cubicBezTo>
                    <a:cubicBezTo>
                      <a:pt x="-1432" y="19942"/>
                      <a:pt x="-1432" y="10450"/>
                      <a:pt x="4218" y="4249"/>
                    </a:cubicBezTo>
                    <a:cubicBezTo>
                      <a:pt x="7290" y="1406"/>
                      <a:pt x="11351" y="-116"/>
                      <a:pt x="15518" y="11"/>
                    </a:cubicBezTo>
                    <a:cubicBezTo>
                      <a:pt x="19615" y="-187"/>
                      <a:pt x="23570" y="1353"/>
                      <a:pt x="26466" y="4249"/>
                    </a:cubicBezTo>
                    <a:cubicBezTo>
                      <a:pt x="32504" y="10061"/>
                      <a:pt x="32716" y="19674"/>
                      <a:pt x="26890" y="25719"/>
                    </a:cubicBezTo>
                    <a:cubicBezTo>
                      <a:pt x="26748" y="25864"/>
                      <a:pt x="26607" y="26005"/>
                      <a:pt x="26466" y="26143"/>
                    </a:cubicBezTo>
                    <a:cubicBezTo>
                      <a:pt x="23570" y="29039"/>
                      <a:pt x="19615" y="30579"/>
                      <a:pt x="15518" y="30381"/>
                    </a:cubicBezTo>
                    <a:close/>
                    <a:moveTo>
                      <a:pt x="3512" y="196002"/>
                    </a:moveTo>
                    <a:lnTo>
                      <a:pt x="3512" y="58632"/>
                    </a:lnTo>
                    <a:lnTo>
                      <a:pt x="26819" y="58632"/>
                    </a:lnTo>
                    <a:lnTo>
                      <a:pt x="26819" y="1960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03DD0B3-C71A-4492-A3EC-7A34FBB3675E}"/>
                  </a:ext>
                </a:extLst>
              </p:cNvPr>
              <p:cNvSpPr/>
              <p:nvPr/>
            </p:nvSpPr>
            <p:spPr>
              <a:xfrm>
                <a:off x="9316085" y="1572641"/>
                <a:ext cx="127192" cy="144093"/>
              </a:xfrm>
              <a:custGeom>
                <a:avLst/>
                <a:gdLst>
                  <a:gd name="connsiteX0" fmla="*/ 63563 w 127192"/>
                  <a:gd name="connsiteY0" fmla="*/ 144085 h 144092"/>
                  <a:gd name="connsiteX1" fmla="*/ 32487 w 127192"/>
                  <a:gd name="connsiteY1" fmla="*/ 135609 h 144092"/>
                  <a:gd name="connsiteX2" fmla="*/ 8827 w 127192"/>
                  <a:gd name="connsiteY2" fmla="*/ 110890 h 144092"/>
                  <a:gd name="connsiteX3" fmla="*/ -1 w 127192"/>
                  <a:gd name="connsiteY3" fmla="*/ 72398 h 144092"/>
                  <a:gd name="connsiteX4" fmla="*/ 8827 w 127192"/>
                  <a:gd name="connsiteY4" fmla="*/ 32846 h 144092"/>
                  <a:gd name="connsiteX5" fmla="*/ 32487 w 127192"/>
                  <a:gd name="connsiteY5" fmla="*/ 8480 h 144092"/>
                  <a:gd name="connsiteX6" fmla="*/ 94993 w 127192"/>
                  <a:gd name="connsiteY6" fmla="*/ 8480 h 144092"/>
                  <a:gd name="connsiteX7" fmla="*/ 118300 w 127192"/>
                  <a:gd name="connsiteY7" fmla="*/ 32846 h 144092"/>
                  <a:gd name="connsiteX8" fmla="*/ 127128 w 127192"/>
                  <a:gd name="connsiteY8" fmla="*/ 72398 h 144092"/>
                  <a:gd name="connsiteX9" fmla="*/ 118300 w 127192"/>
                  <a:gd name="connsiteY9" fmla="*/ 110890 h 144092"/>
                  <a:gd name="connsiteX10" fmla="*/ 94993 w 127192"/>
                  <a:gd name="connsiteY10" fmla="*/ 135609 h 144092"/>
                  <a:gd name="connsiteX11" fmla="*/ 63563 w 127192"/>
                  <a:gd name="connsiteY11" fmla="*/ 144085 h 144092"/>
                  <a:gd name="connsiteX12" fmla="*/ 63563 w 127192"/>
                  <a:gd name="connsiteY12" fmla="*/ 124662 h 144092"/>
                  <a:gd name="connsiteX13" fmla="*/ 84398 w 127192"/>
                  <a:gd name="connsiteY13" fmla="*/ 118306 h 144092"/>
                  <a:gd name="connsiteX14" fmla="*/ 98524 w 127192"/>
                  <a:gd name="connsiteY14" fmla="*/ 99589 h 144092"/>
                  <a:gd name="connsiteX15" fmla="*/ 103115 w 127192"/>
                  <a:gd name="connsiteY15" fmla="*/ 72398 h 144092"/>
                  <a:gd name="connsiteX16" fmla="*/ 98524 w 127192"/>
                  <a:gd name="connsiteY16" fmla="*/ 44500 h 144092"/>
                  <a:gd name="connsiteX17" fmla="*/ 84398 w 127192"/>
                  <a:gd name="connsiteY17" fmla="*/ 25784 h 144092"/>
                  <a:gd name="connsiteX18" fmla="*/ 63563 w 127192"/>
                  <a:gd name="connsiteY18" fmla="*/ 19074 h 144092"/>
                  <a:gd name="connsiteX19" fmla="*/ 42728 w 127192"/>
                  <a:gd name="connsiteY19" fmla="*/ 25784 h 144092"/>
                  <a:gd name="connsiteX20" fmla="*/ 28956 w 127192"/>
                  <a:gd name="connsiteY20" fmla="*/ 44500 h 144092"/>
                  <a:gd name="connsiteX21" fmla="*/ 24012 w 127192"/>
                  <a:gd name="connsiteY21" fmla="*/ 72398 h 144092"/>
                  <a:gd name="connsiteX22" fmla="*/ 28956 w 127192"/>
                  <a:gd name="connsiteY22" fmla="*/ 99589 h 144092"/>
                  <a:gd name="connsiteX23" fmla="*/ 42728 w 127192"/>
                  <a:gd name="connsiteY23" fmla="*/ 118306 h 144092"/>
                  <a:gd name="connsiteX24" fmla="*/ 63563 w 127192"/>
                  <a:gd name="connsiteY24" fmla="*/ 124662 h 14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7192" h="144092">
                    <a:moveTo>
                      <a:pt x="63563" y="144085"/>
                    </a:moveTo>
                    <a:cubicBezTo>
                      <a:pt x="52616" y="144127"/>
                      <a:pt x="41881" y="141196"/>
                      <a:pt x="32487" y="135609"/>
                    </a:cubicBezTo>
                    <a:cubicBezTo>
                      <a:pt x="22423" y="129775"/>
                      <a:pt x="14230" y="121205"/>
                      <a:pt x="8827" y="110890"/>
                    </a:cubicBezTo>
                    <a:cubicBezTo>
                      <a:pt x="2789" y="98975"/>
                      <a:pt x="-248" y="85757"/>
                      <a:pt x="-1" y="72398"/>
                    </a:cubicBezTo>
                    <a:cubicBezTo>
                      <a:pt x="-284" y="58696"/>
                      <a:pt x="2753" y="45129"/>
                      <a:pt x="8827" y="32846"/>
                    </a:cubicBezTo>
                    <a:cubicBezTo>
                      <a:pt x="14336" y="22708"/>
                      <a:pt x="22529" y="14278"/>
                      <a:pt x="32487" y="8480"/>
                    </a:cubicBezTo>
                    <a:cubicBezTo>
                      <a:pt x="51804" y="-2835"/>
                      <a:pt x="75676" y="-2835"/>
                      <a:pt x="94993" y="8480"/>
                    </a:cubicBezTo>
                    <a:cubicBezTo>
                      <a:pt x="104775" y="14395"/>
                      <a:pt x="112826" y="22803"/>
                      <a:pt x="118300" y="32846"/>
                    </a:cubicBezTo>
                    <a:cubicBezTo>
                      <a:pt x="124550" y="45068"/>
                      <a:pt x="127587" y="58678"/>
                      <a:pt x="127128" y="72398"/>
                    </a:cubicBezTo>
                    <a:cubicBezTo>
                      <a:pt x="127552" y="85775"/>
                      <a:pt x="124515" y="99035"/>
                      <a:pt x="118300" y="110890"/>
                    </a:cubicBezTo>
                    <a:cubicBezTo>
                      <a:pt x="112932" y="121102"/>
                      <a:pt x="104880" y="129652"/>
                      <a:pt x="94993" y="135609"/>
                    </a:cubicBezTo>
                    <a:cubicBezTo>
                      <a:pt x="85493" y="141242"/>
                      <a:pt x="74617" y="144173"/>
                      <a:pt x="63563" y="144085"/>
                    </a:cubicBezTo>
                    <a:close/>
                    <a:moveTo>
                      <a:pt x="63563" y="124662"/>
                    </a:moveTo>
                    <a:cubicBezTo>
                      <a:pt x="71014" y="124793"/>
                      <a:pt x="78289" y="122568"/>
                      <a:pt x="84398" y="118306"/>
                    </a:cubicBezTo>
                    <a:cubicBezTo>
                      <a:pt x="90861" y="113605"/>
                      <a:pt x="95770" y="107090"/>
                      <a:pt x="98524" y="99589"/>
                    </a:cubicBezTo>
                    <a:cubicBezTo>
                      <a:pt x="101808" y="90916"/>
                      <a:pt x="103397" y="81675"/>
                      <a:pt x="103115" y="72398"/>
                    </a:cubicBezTo>
                    <a:cubicBezTo>
                      <a:pt x="103362" y="62891"/>
                      <a:pt x="101773" y="53431"/>
                      <a:pt x="98524" y="44500"/>
                    </a:cubicBezTo>
                    <a:cubicBezTo>
                      <a:pt x="95770" y="36999"/>
                      <a:pt x="90861" y="30484"/>
                      <a:pt x="84398" y="25784"/>
                    </a:cubicBezTo>
                    <a:cubicBezTo>
                      <a:pt x="78431" y="21232"/>
                      <a:pt x="71085" y="18862"/>
                      <a:pt x="63563" y="19074"/>
                    </a:cubicBezTo>
                    <a:cubicBezTo>
                      <a:pt x="56077" y="19046"/>
                      <a:pt x="48802" y="21398"/>
                      <a:pt x="42728" y="25784"/>
                    </a:cubicBezTo>
                    <a:cubicBezTo>
                      <a:pt x="36690" y="30802"/>
                      <a:pt x="31957" y="37229"/>
                      <a:pt x="28956" y="44500"/>
                    </a:cubicBezTo>
                    <a:cubicBezTo>
                      <a:pt x="25566" y="53403"/>
                      <a:pt x="23871" y="62870"/>
                      <a:pt x="24012" y="72398"/>
                    </a:cubicBezTo>
                    <a:cubicBezTo>
                      <a:pt x="23871" y="81699"/>
                      <a:pt x="25531" y="90941"/>
                      <a:pt x="28956" y="99589"/>
                    </a:cubicBezTo>
                    <a:cubicBezTo>
                      <a:pt x="31957" y="106860"/>
                      <a:pt x="36690" y="113287"/>
                      <a:pt x="42728" y="118306"/>
                    </a:cubicBezTo>
                    <a:cubicBezTo>
                      <a:pt x="48838" y="122568"/>
                      <a:pt x="56112" y="124793"/>
                      <a:pt x="63563" y="1246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5EE1C840-C91A-45A5-8732-448656AEA75A}"/>
                  </a:ext>
                </a:extLst>
              </p:cNvPr>
              <p:cNvSpPr/>
              <p:nvPr/>
            </p:nvSpPr>
            <p:spPr>
              <a:xfrm>
                <a:off x="9479579" y="1572523"/>
                <a:ext cx="109255" cy="142084"/>
              </a:xfrm>
              <a:custGeom>
                <a:avLst/>
                <a:gdLst>
                  <a:gd name="connsiteX0" fmla="*/ -19 w 109254"/>
                  <a:gd name="connsiteY0" fmla="*/ 140665 h 142083"/>
                  <a:gd name="connsiteX1" fmla="*/ -19 w 109254"/>
                  <a:gd name="connsiteY1" fmla="*/ 3295 h 142083"/>
                  <a:gd name="connsiteX2" fmla="*/ 19050 w 109254"/>
                  <a:gd name="connsiteY2" fmla="*/ 3295 h 142083"/>
                  <a:gd name="connsiteX3" fmla="*/ 21169 w 109254"/>
                  <a:gd name="connsiteY3" fmla="*/ 23071 h 142083"/>
                  <a:gd name="connsiteX4" fmla="*/ 21169 w 109254"/>
                  <a:gd name="connsiteY4" fmla="*/ 23071 h 142083"/>
                  <a:gd name="connsiteX5" fmla="*/ 42004 w 109254"/>
                  <a:gd name="connsiteY5" fmla="*/ 6826 h 142083"/>
                  <a:gd name="connsiteX6" fmla="*/ 67076 w 109254"/>
                  <a:gd name="connsiteY6" fmla="*/ 117 h 142083"/>
                  <a:gd name="connsiteX7" fmla="*/ 99212 w 109254"/>
                  <a:gd name="connsiteY7" fmla="*/ 13889 h 142083"/>
                  <a:gd name="connsiteX8" fmla="*/ 109100 w 109254"/>
                  <a:gd name="connsiteY8" fmla="*/ 53794 h 142083"/>
                  <a:gd name="connsiteX9" fmla="*/ 109100 w 109254"/>
                  <a:gd name="connsiteY9" fmla="*/ 140665 h 142083"/>
                  <a:gd name="connsiteX10" fmla="*/ 85793 w 109254"/>
                  <a:gd name="connsiteY10" fmla="*/ 140665 h 142083"/>
                  <a:gd name="connsiteX11" fmla="*/ 85793 w 109254"/>
                  <a:gd name="connsiteY11" fmla="*/ 58384 h 142083"/>
                  <a:gd name="connsiteX12" fmla="*/ 79789 w 109254"/>
                  <a:gd name="connsiteY12" fmla="*/ 30133 h 142083"/>
                  <a:gd name="connsiteX13" fmla="*/ 60014 w 109254"/>
                  <a:gd name="connsiteY13" fmla="*/ 21658 h 142083"/>
                  <a:gd name="connsiteX14" fmla="*/ 40945 w 109254"/>
                  <a:gd name="connsiteY14" fmla="*/ 26955 h 142083"/>
                  <a:gd name="connsiteX15" fmla="*/ 22228 w 109254"/>
                  <a:gd name="connsiteY15" fmla="*/ 42846 h 142083"/>
                  <a:gd name="connsiteX16" fmla="*/ 22228 w 109254"/>
                  <a:gd name="connsiteY16" fmla="*/ 142078 h 142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54" h="142083">
                    <a:moveTo>
                      <a:pt x="-19" y="140665"/>
                    </a:moveTo>
                    <a:lnTo>
                      <a:pt x="-19" y="3295"/>
                    </a:lnTo>
                    <a:lnTo>
                      <a:pt x="19050" y="3295"/>
                    </a:lnTo>
                    <a:lnTo>
                      <a:pt x="21169" y="23071"/>
                    </a:lnTo>
                    <a:lnTo>
                      <a:pt x="21169" y="23071"/>
                    </a:lnTo>
                    <a:cubicBezTo>
                      <a:pt x="27455" y="16845"/>
                      <a:pt x="34447" y="11392"/>
                      <a:pt x="42004" y="6826"/>
                    </a:cubicBezTo>
                    <a:cubicBezTo>
                      <a:pt x="49561" y="2278"/>
                      <a:pt x="58248" y="-46"/>
                      <a:pt x="67076" y="117"/>
                    </a:cubicBezTo>
                    <a:cubicBezTo>
                      <a:pt x="79401" y="-883"/>
                      <a:pt x="91443" y="4270"/>
                      <a:pt x="99212" y="13889"/>
                    </a:cubicBezTo>
                    <a:cubicBezTo>
                      <a:pt x="106522" y="25864"/>
                      <a:pt x="109983" y="39795"/>
                      <a:pt x="109100" y="53794"/>
                    </a:cubicBezTo>
                    <a:lnTo>
                      <a:pt x="109100" y="140665"/>
                    </a:lnTo>
                    <a:lnTo>
                      <a:pt x="85793" y="140665"/>
                    </a:lnTo>
                    <a:lnTo>
                      <a:pt x="85793" y="58384"/>
                    </a:lnTo>
                    <a:cubicBezTo>
                      <a:pt x="86676" y="48578"/>
                      <a:pt x="84592" y="38729"/>
                      <a:pt x="79789" y="30133"/>
                    </a:cubicBezTo>
                    <a:cubicBezTo>
                      <a:pt x="75093" y="24098"/>
                      <a:pt x="67642" y="20895"/>
                      <a:pt x="60014" y="21658"/>
                    </a:cubicBezTo>
                    <a:cubicBezTo>
                      <a:pt x="53269" y="21570"/>
                      <a:pt x="46665" y="23410"/>
                      <a:pt x="40945" y="26955"/>
                    </a:cubicBezTo>
                    <a:cubicBezTo>
                      <a:pt x="34199" y="31641"/>
                      <a:pt x="27949" y="36963"/>
                      <a:pt x="22228" y="42846"/>
                    </a:cubicBezTo>
                    <a:lnTo>
                      <a:pt x="22228" y="14207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280267FB-C997-438D-A2C9-3DC11071D88E}"/>
                </a:ext>
              </a:extLst>
            </p:cNvPr>
            <p:cNvGrpSpPr/>
            <p:nvPr/>
          </p:nvGrpSpPr>
          <p:grpSpPr>
            <a:xfrm>
              <a:off x="6318053" y="3684040"/>
              <a:ext cx="2324745" cy="1342358"/>
              <a:chOff x="6143152" y="3597516"/>
              <a:chExt cx="3561826" cy="2056664"/>
            </a:xfrm>
          </p:grpSpPr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B664A1F-2F69-46F9-ABC1-124A01D12DAF}"/>
                  </a:ext>
                </a:extLst>
              </p:cNvPr>
              <p:cNvSpPr/>
              <p:nvPr/>
            </p:nvSpPr>
            <p:spPr>
              <a:xfrm>
                <a:off x="6307008" y="3597516"/>
                <a:ext cx="1539327" cy="1789689"/>
              </a:xfrm>
              <a:custGeom>
                <a:avLst/>
                <a:gdLst>
                  <a:gd name="connsiteX0" fmla="*/ -19 w 1539324"/>
                  <a:gd name="connsiteY0" fmla="*/ 1789692 h 1789698"/>
                  <a:gd name="connsiteX1" fmla="*/ 1539305 w 1539324"/>
                  <a:gd name="connsiteY1" fmla="*/ -6 h 1789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9324" h="1789698">
                    <a:moveTo>
                      <a:pt x="-19" y="1789692"/>
                    </a:moveTo>
                    <a:cubicBezTo>
                      <a:pt x="838963" y="1577139"/>
                      <a:pt x="1454623" y="861344"/>
                      <a:pt x="1539305" y="-6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7C75F426-53C8-4E35-97E0-28A94ED6F549}"/>
                  </a:ext>
                </a:extLst>
              </p:cNvPr>
              <p:cNvSpPr/>
              <p:nvPr/>
            </p:nvSpPr>
            <p:spPr>
              <a:xfrm>
                <a:off x="6143152" y="5191921"/>
                <a:ext cx="229540" cy="377502"/>
              </a:xfrm>
              <a:custGeom>
                <a:avLst/>
                <a:gdLst>
                  <a:gd name="connsiteX0" fmla="*/ 147965 w 229539"/>
                  <a:gd name="connsiteY0" fmla="*/ 0 h 377503"/>
                  <a:gd name="connsiteX1" fmla="*/ 229539 w 229539"/>
                  <a:gd name="connsiteY1" fmla="*/ 377503 h 377503"/>
                  <a:gd name="connsiteX2" fmla="*/ 0 w 229539"/>
                  <a:gd name="connsiteY2" fmla="*/ 229539 h 377503"/>
                  <a:gd name="connsiteX3" fmla="*/ 147965 w 229539"/>
                  <a:gd name="connsiteY3" fmla="*/ 0 h 37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39" h="377503">
                    <a:moveTo>
                      <a:pt x="147965" y="0"/>
                    </a:moveTo>
                    <a:lnTo>
                      <a:pt x="229539" y="377503"/>
                    </a:lnTo>
                    <a:lnTo>
                      <a:pt x="0" y="229539"/>
                    </a:lnTo>
                    <a:lnTo>
                      <a:pt x="147965" y="0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B6D057C8-E089-443C-91C2-7BD74FF68141}"/>
                  </a:ext>
                </a:extLst>
              </p:cNvPr>
              <p:cNvSpPr/>
              <p:nvPr/>
            </p:nvSpPr>
            <p:spPr>
              <a:xfrm>
                <a:off x="7418647" y="5068322"/>
                <a:ext cx="137762" cy="192134"/>
              </a:xfrm>
              <a:custGeom>
                <a:avLst/>
                <a:gdLst>
                  <a:gd name="connsiteX0" fmla="*/ 80888 w 137762"/>
                  <a:gd name="connsiteY0" fmla="*/ 192102 h 192136"/>
                  <a:gd name="connsiteX1" fmla="*/ 39218 w 137762"/>
                  <a:gd name="connsiteY1" fmla="*/ 180802 h 192136"/>
                  <a:gd name="connsiteX2" fmla="*/ 10614 w 137762"/>
                  <a:gd name="connsiteY2" fmla="*/ 147960 h 192136"/>
                  <a:gd name="connsiteX3" fmla="*/ 19 w 137762"/>
                  <a:gd name="connsiteY3" fmla="*/ 96049 h 192136"/>
                  <a:gd name="connsiteX4" fmla="*/ 6023 w 137762"/>
                  <a:gd name="connsiteY4" fmla="*/ 56145 h 192136"/>
                  <a:gd name="connsiteX5" fmla="*/ 23680 w 137762"/>
                  <a:gd name="connsiteY5" fmla="*/ 25775 h 192136"/>
                  <a:gd name="connsiteX6" fmla="*/ 49812 w 137762"/>
                  <a:gd name="connsiteY6" fmla="*/ 6705 h 192136"/>
                  <a:gd name="connsiteX7" fmla="*/ 82300 w 137762"/>
                  <a:gd name="connsiteY7" fmla="*/ -4 h 192136"/>
                  <a:gd name="connsiteX8" fmla="*/ 112317 w 137762"/>
                  <a:gd name="connsiteY8" fmla="*/ 6705 h 192136"/>
                  <a:gd name="connsiteX9" fmla="*/ 133152 w 137762"/>
                  <a:gd name="connsiteY9" fmla="*/ 22950 h 192136"/>
                  <a:gd name="connsiteX10" fmla="*/ 120439 w 137762"/>
                  <a:gd name="connsiteY10" fmla="*/ 37782 h 192136"/>
                  <a:gd name="connsiteX11" fmla="*/ 103842 w 137762"/>
                  <a:gd name="connsiteY11" fmla="*/ 25422 h 192136"/>
                  <a:gd name="connsiteX12" fmla="*/ 82653 w 137762"/>
                  <a:gd name="connsiteY12" fmla="*/ 20831 h 192136"/>
                  <a:gd name="connsiteX13" fmla="*/ 51931 w 137762"/>
                  <a:gd name="connsiteY13" fmla="*/ 30013 h 192136"/>
                  <a:gd name="connsiteX14" fmla="*/ 31449 w 137762"/>
                  <a:gd name="connsiteY14" fmla="*/ 55791 h 192136"/>
                  <a:gd name="connsiteX15" fmla="*/ 24386 w 137762"/>
                  <a:gd name="connsiteY15" fmla="*/ 95696 h 192136"/>
                  <a:gd name="connsiteX16" fmla="*/ 31449 w 137762"/>
                  <a:gd name="connsiteY16" fmla="*/ 135954 h 192136"/>
                  <a:gd name="connsiteX17" fmla="*/ 51224 w 137762"/>
                  <a:gd name="connsiteY17" fmla="*/ 162439 h 192136"/>
                  <a:gd name="connsiteX18" fmla="*/ 81594 w 137762"/>
                  <a:gd name="connsiteY18" fmla="*/ 171620 h 192136"/>
                  <a:gd name="connsiteX19" fmla="*/ 105608 w 137762"/>
                  <a:gd name="connsiteY19" fmla="*/ 166323 h 192136"/>
                  <a:gd name="connsiteX20" fmla="*/ 124677 w 137762"/>
                  <a:gd name="connsiteY20" fmla="*/ 151139 h 192136"/>
                  <a:gd name="connsiteX21" fmla="*/ 137743 w 137762"/>
                  <a:gd name="connsiteY21" fmla="*/ 165264 h 192136"/>
                  <a:gd name="connsiteX22" fmla="*/ 112670 w 137762"/>
                  <a:gd name="connsiteY22" fmla="*/ 185040 h 192136"/>
                  <a:gd name="connsiteX23" fmla="*/ 80888 w 137762"/>
                  <a:gd name="connsiteY23" fmla="*/ 192102 h 19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7762" h="192136">
                    <a:moveTo>
                      <a:pt x="80888" y="192102"/>
                    </a:moveTo>
                    <a:cubicBezTo>
                      <a:pt x="66198" y="192420"/>
                      <a:pt x="51719" y="188500"/>
                      <a:pt x="39218" y="180802"/>
                    </a:cubicBezTo>
                    <a:cubicBezTo>
                      <a:pt x="26893" y="172644"/>
                      <a:pt x="17005" y="161309"/>
                      <a:pt x="10614" y="147960"/>
                    </a:cubicBezTo>
                    <a:cubicBezTo>
                      <a:pt x="3163" y="131681"/>
                      <a:pt x="-440" y="113918"/>
                      <a:pt x="19" y="96049"/>
                    </a:cubicBezTo>
                    <a:cubicBezTo>
                      <a:pt x="-122" y="82524"/>
                      <a:pt x="1891" y="69034"/>
                      <a:pt x="6023" y="56145"/>
                    </a:cubicBezTo>
                    <a:cubicBezTo>
                      <a:pt x="9660" y="44879"/>
                      <a:pt x="15699" y="34533"/>
                      <a:pt x="23680" y="25775"/>
                    </a:cubicBezTo>
                    <a:cubicBezTo>
                      <a:pt x="30813" y="17476"/>
                      <a:pt x="39747" y="10943"/>
                      <a:pt x="49812" y="6705"/>
                    </a:cubicBezTo>
                    <a:cubicBezTo>
                      <a:pt x="60088" y="2291"/>
                      <a:pt x="71142" y="-4"/>
                      <a:pt x="82300" y="-4"/>
                    </a:cubicBezTo>
                    <a:cubicBezTo>
                      <a:pt x="92683" y="-75"/>
                      <a:pt x="102959" y="2221"/>
                      <a:pt x="112317" y="6705"/>
                    </a:cubicBezTo>
                    <a:cubicBezTo>
                      <a:pt x="120157" y="10872"/>
                      <a:pt x="127220" y="16381"/>
                      <a:pt x="133152" y="22950"/>
                    </a:cubicBezTo>
                    <a:lnTo>
                      <a:pt x="120439" y="37782"/>
                    </a:lnTo>
                    <a:cubicBezTo>
                      <a:pt x="115743" y="32661"/>
                      <a:pt x="110092" y="28459"/>
                      <a:pt x="103842" y="25422"/>
                    </a:cubicBezTo>
                    <a:cubicBezTo>
                      <a:pt x="97238" y="22243"/>
                      <a:pt x="89963" y="20690"/>
                      <a:pt x="82653" y="20831"/>
                    </a:cubicBezTo>
                    <a:cubicBezTo>
                      <a:pt x="71706" y="20513"/>
                      <a:pt x="60900" y="23727"/>
                      <a:pt x="51931" y="30013"/>
                    </a:cubicBezTo>
                    <a:cubicBezTo>
                      <a:pt x="42784" y="36475"/>
                      <a:pt x="35651" y="45409"/>
                      <a:pt x="31449" y="55791"/>
                    </a:cubicBezTo>
                    <a:cubicBezTo>
                      <a:pt x="26470" y="68504"/>
                      <a:pt x="24104" y="82065"/>
                      <a:pt x="24386" y="95696"/>
                    </a:cubicBezTo>
                    <a:cubicBezTo>
                      <a:pt x="24104" y="109433"/>
                      <a:pt x="26505" y="123135"/>
                      <a:pt x="31449" y="135954"/>
                    </a:cubicBezTo>
                    <a:cubicBezTo>
                      <a:pt x="35369" y="146512"/>
                      <a:pt x="42220" y="155694"/>
                      <a:pt x="51224" y="162439"/>
                    </a:cubicBezTo>
                    <a:cubicBezTo>
                      <a:pt x="60159" y="168583"/>
                      <a:pt x="70753" y="171797"/>
                      <a:pt x="81594" y="171620"/>
                    </a:cubicBezTo>
                    <a:cubicBezTo>
                      <a:pt x="89893" y="171832"/>
                      <a:pt x="98157" y="170031"/>
                      <a:pt x="105608" y="166323"/>
                    </a:cubicBezTo>
                    <a:cubicBezTo>
                      <a:pt x="112882" y="162545"/>
                      <a:pt x="119344" y="157389"/>
                      <a:pt x="124677" y="151139"/>
                    </a:cubicBezTo>
                    <a:lnTo>
                      <a:pt x="137743" y="165264"/>
                    </a:lnTo>
                    <a:cubicBezTo>
                      <a:pt x="130751" y="173421"/>
                      <a:pt x="122240" y="180131"/>
                      <a:pt x="112670" y="185040"/>
                    </a:cubicBezTo>
                    <a:cubicBezTo>
                      <a:pt x="102818" y="190019"/>
                      <a:pt x="91906" y="192420"/>
                      <a:pt x="80888" y="1921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8AE1AFCA-9415-4CB5-AFA6-015BC03BAF1D}"/>
                  </a:ext>
                </a:extLst>
              </p:cNvPr>
              <p:cNvSpPr/>
              <p:nvPr/>
            </p:nvSpPr>
            <p:spPr>
              <a:xfrm>
                <a:off x="7578324" y="5116297"/>
                <a:ext cx="127103" cy="144135"/>
              </a:xfrm>
              <a:custGeom>
                <a:avLst/>
                <a:gdLst>
                  <a:gd name="connsiteX0" fmla="*/ 63528 w 127102"/>
                  <a:gd name="connsiteY0" fmla="*/ 144128 h 144135"/>
                  <a:gd name="connsiteX1" fmla="*/ 32451 w 127102"/>
                  <a:gd name="connsiteY1" fmla="*/ 135653 h 144135"/>
                  <a:gd name="connsiteX2" fmla="*/ 9144 w 127102"/>
                  <a:gd name="connsiteY2" fmla="*/ 111286 h 144135"/>
                  <a:gd name="connsiteX3" fmla="*/ 9144 w 127102"/>
                  <a:gd name="connsiteY3" fmla="*/ 33243 h 144135"/>
                  <a:gd name="connsiteX4" fmla="*/ 91955 w 127102"/>
                  <a:gd name="connsiteY4" fmla="*/ 6864 h 144135"/>
                  <a:gd name="connsiteX5" fmla="*/ 94957 w 127102"/>
                  <a:gd name="connsiteY5" fmla="*/ 8524 h 144135"/>
                  <a:gd name="connsiteX6" fmla="*/ 118263 w 127102"/>
                  <a:gd name="connsiteY6" fmla="*/ 33243 h 144135"/>
                  <a:gd name="connsiteX7" fmla="*/ 118263 w 127102"/>
                  <a:gd name="connsiteY7" fmla="*/ 111286 h 144135"/>
                  <a:gd name="connsiteX8" fmla="*/ 94957 w 127102"/>
                  <a:gd name="connsiteY8" fmla="*/ 135653 h 144135"/>
                  <a:gd name="connsiteX9" fmla="*/ 63528 w 127102"/>
                  <a:gd name="connsiteY9" fmla="*/ 144128 h 144135"/>
                  <a:gd name="connsiteX10" fmla="*/ 63528 w 127102"/>
                  <a:gd name="connsiteY10" fmla="*/ 125059 h 144135"/>
                  <a:gd name="connsiteX11" fmla="*/ 84363 w 127102"/>
                  <a:gd name="connsiteY11" fmla="*/ 118349 h 144135"/>
                  <a:gd name="connsiteX12" fmla="*/ 98488 w 127102"/>
                  <a:gd name="connsiteY12" fmla="*/ 99986 h 144135"/>
                  <a:gd name="connsiteX13" fmla="*/ 98488 w 127102"/>
                  <a:gd name="connsiteY13" fmla="*/ 44543 h 144135"/>
                  <a:gd name="connsiteX14" fmla="*/ 84363 w 127102"/>
                  <a:gd name="connsiteY14" fmla="*/ 26180 h 144135"/>
                  <a:gd name="connsiteX15" fmla="*/ 63528 w 127102"/>
                  <a:gd name="connsiteY15" fmla="*/ 19471 h 144135"/>
                  <a:gd name="connsiteX16" fmla="*/ 42692 w 127102"/>
                  <a:gd name="connsiteY16" fmla="*/ 26180 h 144135"/>
                  <a:gd name="connsiteX17" fmla="*/ 28920 w 127102"/>
                  <a:gd name="connsiteY17" fmla="*/ 44543 h 144135"/>
                  <a:gd name="connsiteX18" fmla="*/ 28920 w 127102"/>
                  <a:gd name="connsiteY18" fmla="*/ 99986 h 144135"/>
                  <a:gd name="connsiteX19" fmla="*/ 42692 w 127102"/>
                  <a:gd name="connsiteY19" fmla="*/ 118349 h 144135"/>
                  <a:gd name="connsiteX20" fmla="*/ 63528 w 127102"/>
                  <a:gd name="connsiteY20" fmla="*/ 125059 h 14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135">
                    <a:moveTo>
                      <a:pt x="63528" y="144128"/>
                    </a:moveTo>
                    <a:cubicBezTo>
                      <a:pt x="52580" y="144163"/>
                      <a:pt x="41845" y="141232"/>
                      <a:pt x="32451" y="135653"/>
                    </a:cubicBezTo>
                    <a:cubicBezTo>
                      <a:pt x="22493" y="129932"/>
                      <a:pt x="14406" y="121492"/>
                      <a:pt x="9144" y="111286"/>
                    </a:cubicBezTo>
                    <a:cubicBezTo>
                      <a:pt x="-3074" y="86708"/>
                      <a:pt x="-3074" y="57821"/>
                      <a:pt x="9144" y="33243"/>
                    </a:cubicBezTo>
                    <a:cubicBezTo>
                      <a:pt x="24717" y="3085"/>
                      <a:pt x="61797" y="-8709"/>
                      <a:pt x="91955" y="6864"/>
                    </a:cubicBezTo>
                    <a:cubicBezTo>
                      <a:pt x="92944" y="7393"/>
                      <a:pt x="93968" y="7923"/>
                      <a:pt x="94957" y="8524"/>
                    </a:cubicBezTo>
                    <a:cubicBezTo>
                      <a:pt x="104774" y="14562"/>
                      <a:pt x="112790" y="23108"/>
                      <a:pt x="118263" y="33243"/>
                    </a:cubicBezTo>
                    <a:cubicBezTo>
                      <a:pt x="130023" y="57927"/>
                      <a:pt x="130023" y="86602"/>
                      <a:pt x="118263" y="111286"/>
                    </a:cubicBezTo>
                    <a:cubicBezTo>
                      <a:pt x="112790" y="121316"/>
                      <a:pt x="104738" y="129720"/>
                      <a:pt x="94957" y="135653"/>
                    </a:cubicBezTo>
                    <a:cubicBezTo>
                      <a:pt x="85457" y="141268"/>
                      <a:pt x="74580" y="144199"/>
                      <a:pt x="63528" y="144128"/>
                    </a:cubicBezTo>
                    <a:close/>
                    <a:moveTo>
                      <a:pt x="63528" y="125059"/>
                    </a:moveTo>
                    <a:cubicBezTo>
                      <a:pt x="71049" y="125271"/>
                      <a:pt x="78394" y="122905"/>
                      <a:pt x="84363" y="118349"/>
                    </a:cubicBezTo>
                    <a:cubicBezTo>
                      <a:pt x="90825" y="113794"/>
                      <a:pt x="95733" y="107402"/>
                      <a:pt x="98488" y="99986"/>
                    </a:cubicBezTo>
                    <a:cubicBezTo>
                      <a:pt x="104597" y="82011"/>
                      <a:pt x="104597" y="62518"/>
                      <a:pt x="98488" y="44543"/>
                    </a:cubicBezTo>
                    <a:cubicBezTo>
                      <a:pt x="95733" y="37128"/>
                      <a:pt x="90825" y="30736"/>
                      <a:pt x="84363" y="26180"/>
                    </a:cubicBezTo>
                    <a:cubicBezTo>
                      <a:pt x="78394" y="21625"/>
                      <a:pt x="71049" y="19259"/>
                      <a:pt x="63528" y="19471"/>
                    </a:cubicBezTo>
                    <a:cubicBezTo>
                      <a:pt x="56041" y="19436"/>
                      <a:pt x="48767" y="21802"/>
                      <a:pt x="42692" y="26180"/>
                    </a:cubicBezTo>
                    <a:cubicBezTo>
                      <a:pt x="36654" y="31054"/>
                      <a:pt x="31922" y="37375"/>
                      <a:pt x="28920" y="44543"/>
                    </a:cubicBezTo>
                    <a:cubicBezTo>
                      <a:pt x="22316" y="62448"/>
                      <a:pt x="22316" y="82082"/>
                      <a:pt x="28920" y="99986"/>
                    </a:cubicBezTo>
                    <a:cubicBezTo>
                      <a:pt x="31922" y="107155"/>
                      <a:pt x="36654" y="113476"/>
                      <a:pt x="42692" y="118349"/>
                    </a:cubicBezTo>
                    <a:cubicBezTo>
                      <a:pt x="48767" y="122728"/>
                      <a:pt x="56041" y="125094"/>
                      <a:pt x="63528" y="1250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3136CAF4-D844-4163-85EF-DEC581AE6306}"/>
                  </a:ext>
                </a:extLst>
              </p:cNvPr>
              <p:cNvSpPr/>
              <p:nvPr/>
            </p:nvSpPr>
            <p:spPr>
              <a:xfrm>
                <a:off x="7740396" y="5116230"/>
                <a:ext cx="109217" cy="141021"/>
              </a:xfrm>
              <a:custGeom>
                <a:avLst/>
                <a:gdLst>
                  <a:gd name="connsiteX0" fmla="*/ -19 w 109217"/>
                  <a:gd name="connsiteY0" fmla="*/ 141016 h 141022"/>
                  <a:gd name="connsiteX1" fmla="*/ -19 w 109217"/>
                  <a:gd name="connsiteY1" fmla="*/ 3646 h 141022"/>
                  <a:gd name="connsiteX2" fmla="*/ 19050 w 109217"/>
                  <a:gd name="connsiteY2" fmla="*/ 3646 h 141022"/>
                  <a:gd name="connsiteX3" fmla="*/ 21169 w 109217"/>
                  <a:gd name="connsiteY3" fmla="*/ 23421 h 141022"/>
                  <a:gd name="connsiteX4" fmla="*/ 21169 w 109217"/>
                  <a:gd name="connsiteY4" fmla="*/ 23421 h 141022"/>
                  <a:gd name="connsiteX5" fmla="*/ 42004 w 109217"/>
                  <a:gd name="connsiteY5" fmla="*/ 6824 h 141022"/>
                  <a:gd name="connsiteX6" fmla="*/ 67076 w 109217"/>
                  <a:gd name="connsiteY6" fmla="*/ 114 h 141022"/>
                  <a:gd name="connsiteX7" fmla="*/ 99212 w 109217"/>
                  <a:gd name="connsiteY7" fmla="*/ 13887 h 141022"/>
                  <a:gd name="connsiteX8" fmla="*/ 109100 w 109217"/>
                  <a:gd name="connsiteY8" fmla="*/ 53791 h 141022"/>
                  <a:gd name="connsiteX9" fmla="*/ 109100 w 109217"/>
                  <a:gd name="connsiteY9" fmla="*/ 141016 h 141022"/>
                  <a:gd name="connsiteX10" fmla="*/ 85793 w 109217"/>
                  <a:gd name="connsiteY10" fmla="*/ 141016 h 141022"/>
                  <a:gd name="connsiteX11" fmla="*/ 85793 w 109217"/>
                  <a:gd name="connsiteY11" fmla="*/ 56969 h 141022"/>
                  <a:gd name="connsiteX12" fmla="*/ 79789 w 109217"/>
                  <a:gd name="connsiteY12" fmla="*/ 29072 h 141022"/>
                  <a:gd name="connsiteX13" fmla="*/ 60014 w 109217"/>
                  <a:gd name="connsiteY13" fmla="*/ 20243 h 141022"/>
                  <a:gd name="connsiteX14" fmla="*/ 40945 w 109217"/>
                  <a:gd name="connsiteY14" fmla="*/ 25540 h 141022"/>
                  <a:gd name="connsiteX15" fmla="*/ 22228 w 109217"/>
                  <a:gd name="connsiteY15" fmla="*/ 41432 h 141022"/>
                  <a:gd name="connsiteX16" fmla="*/ 22228 w 109217"/>
                  <a:gd name="connsiteY16" fmla="*/ 141016 h 14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17" h="141022">
                    <a:moveTo>
                      <a:pt x="-19" y="141016"/>
                    </a:moveTo>
                    <a:lnTo>
                      <a:pt x="-19" y="3646"/>
                    </a:lnTo>
                    <a:lnTo>
                      <a:pt x="19050" y="3646"/>
                    </a:lnTo>
                    <a:lnTo>
                      <a:pt x="21169" y="23421"/>
                    </a:lnTo>
                    <a:lnTo>
                      <a:pt x="21169" y="23421"/>
                    </a:lnTo>
                    <a:cubicBezTo>
                      <a:pt x="27419" y="17100"/>
                      <a:pt x="34412" y="11521"/>
                      <a:pt x="42004" y="6824"/>
                    </a:cubicBezTo>
                    <a:cubicBezTo>
                      <a:pt x="49632" y="2410"/>
                      <a:pt x="58283" y="114"/>
                      <a:pt x="67076" y="114"/>
                    </a:cubicBezTo>
                    <a:cubicBezTo>
                      <a:pt x="79401" y="-874"/>
                      <a:pt x="91443" y="4281"/>
                      <a:pt x="99212" y="13887"/>
                    </a:cubicBezTo>
                    <a:cubicBezTo>
                      <a:pt x="106381" y="25929"/>
                      <a:pt x="109841" y="39807"/>
                      <a:pt x="109100" y="53791"/>
                    </a:cubicBezTo>
                    <a:lnTo>
                      <a:pt x="109100" y="141016"/>
                    </a:lnTo>
                    <a:lnTo>
                      <a:pt x="85793" y="141016"/>
                    </a:lnTo>
                    <a:lnTo>
                      <a:pt x="85793" y="56969"/>
                    </a:lnTo>
                    <a:cubicBezTo>
                      <a:pt x="86711" y="47258"/>
                      <a:pt x="84628" y="37547"/>
                      <a:pt x="79789" y="29072"/>
                    </a:cubicBezTo>
                    <a:cubicBezTo>
                      <a:pt x="75199" y="22856"/>
                      <a:pt x="67712" y="19502"/>
                      <a:pt x="60014" y="20243"/>
                    </a:cubicBezTo>
                    <a:cubicBezTo>
                      <a:pt x="53269" y="20173"/>
                      <a:pt x="46665" y="22009"/>
                      <a:pt x="40945" y="25540"/>
                    </a:cubicBezTo>
                    <a:cubicBezTo>
                      <a:pt x="34199" y="30237"/>
                      <a:pt x="27949" y="35534"/>
                      <a:pt x="22228" y="41432"/>
                    </a:cubicBezTo>
                    <a:lnTo>
                      <a:pt x="22228" y="14101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9C763998-8702-497A-8B00-20135C964534}"/>
                  </a:ext>
                </a:extLst>
              </p:cNvPr>
              <p:cNvSpPr/>
              <p:nvPr/>
            </p:nvSpPr>
            <p:spPr>
              <a:xfrm>
                <a:off x="7881651" y="5080685"/>
                <a:ext cx="85459" cy="180938"/>
              </a:xfrm>
              <a:custGeom>
                <a:avLst/>
                <a:gdLst>
                  <a:gd name="connsiteX0" fmla="*/ 57895 w 85459"/>
                  <a:gd name="connsiteY0" fmla="*/ 179741 h 180938"/>
                  <a:gd name="connsiteX1" fmla="*/ 27172 w 85459"/>
                  <a:gd name="connsiteY1" fmla="*/ 167028 h 180938"/>
                  <a:gd name="connsiteX2" fmla="*/ 18344 w 85459"/>
                  <a:gd name="connsiteY2" fmla="*/ 133833 h 180938"/>
                  <a:gd name="connsiteX3" fmla="*/ 18344 w 85459"/>
                  <a:gd name="connsiteY3" fmla="*/ 58261 h 180938"/>
                  <a:gd name="connsiteX4" fmla="*/ -19 w 85459"/>
                  <a:gd name="connsiteY4" fmla="*/ 58261 h 180938"/>
                  <a:gd name="connsiteX5" fmla="*/ -19 w 85459"/>
                  <a:gd name="connsiteY5" fmla="*/ 40605 h 180938"/>
                  <a:gd name="connsiteX6" fmla="*/ 21522 w 85459"/>
                  <a:gd name="connsiteY6" fmla="*/ 40605 h 180938"/>
                  <a:gd name="connsiteX7" fmla="*/ 24347 w 85459"/>
                  <a:gd name="connsiteY7" fmla="*/ -6 h 180938"/>
                  <a:gd name="connsiteX8" fmla="*/ 43770 w 85459"/>
                  <a:gd name="connsiteY8" fmla="*/ -6 h 180938"/>
                  <a:gd name="connsiteX9" fmla="*/ 43770 w 85459"/>
                  <a:gd name="connsiteY9" fmla="*/ 40605 h 180938"/>
                  <a:gd name="connsiteX10" fmla="*/ 81202 w 85459"/>
                  <a:gd name="connsiteY10" fmla="*/ 40605 h 180938"/>
                  <a:gd name="connsiteX11" fmla="*/ 81202 w 85459"/>
                  <a:gd name="connsiteY11" fmla="*/ 59674 h 180938"/>
                  <a:gd name="connsiteX12" fmla="*/ 43770 w 85459"/>
                  <a:gd name="connsiteY12" fmla="*/ 59674 h 180938"/>
                  <a:gd name="connsiteX13" fmla="*/ 43770 w 85459"/>
                  <a:gd name="connsiteY13" fmla="*/ 135599 h 180938"/>
                  <a:gd name="connsiteX14" fmla="*/ 48360 w 85459"/>
                  <a:gd name="connsiteY14" fmla="*/ 155374 h 180938"/>
                  <a:gd name="connsiteX15" fmla="*/ 64958 w 85459"/>
                  <a:gd name="connsiteY15" fmla="*/ 162437 h 180938"/>
                  <a:gd name="connsiteX16" fmla="*/ 72727 w 85459"/>
                  <a:gd name="connsiteY16" fmla="*/ 162437 h 180938"/>
                  <a:gd name="connsiteX17" fmla="*/ 80496 w 85459"/>
                  <a:gd name="connsiteY17" fmla="*/ 159612 h 180938"/>
                  <a:gd name="connsiteX18" fmla="*/ 85440 w 85459"/>
                  <a:gd name="connsiteY18" fmla="*/ 176563 h 180938"/>
                  <a:gd name="connsiteX19" fmla="*/ 73080 w 85459"/>
                  <a:gd name="connsiteY19" fmla="*/ 180800 h 180938"/>
                  <a:gd name="connsiteX20" fmla="*/ 57895 w 85459"/>
                  <a:gd name="connsiteY20" fmla="*/ 179741 h 18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80938">
                    <a:moveTo>
                      <a:pt x="57895" y="179741"/>
                    </a:moveTo>
                    <a:cubicBezTo>
                      <a:pt x="46171" y="180906"/>
                      <a:pt x="34658" y="176139"/>
                      <a:pt x="27172" y="167028"/>
                    </a:cubicBezTo>
                    <a:cubicBezTo>
                      <a:pt x="20992" y="157105"/>
                      <a:pt x="17920" y="145522"/>
                      <a:pt x="18344" y="133833"/>
                    </a:cubicBezTo>
                    <a:lnTo>
                      <a:pt x="18344" y="58261"/>
                    </a:lnTo>
                    <a:lnTo>
                      <a:pt x="-19" y="58261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346" y="142485"/>
                      <a:pt x="44935" y="149371"/>
                      <a:pt x="48360" y="155374"/>
                    </a:cubicBezTo>
                    <a:cubicBezTo>
                      <a:pt x="52315" y="160424"/>
                      <a:pt x="58566" y="163073"/>
                      <a:pt x="64958" y="162437"/>
                    </a:cubicBezTo>
                    <a:lnTo>
                      <a:pt x="72727" y="162437"/>
                    </a:lnTo>
                    <a:cubicBezTo>
                      <a:pt x="75446" y="161872"/>
                      <a:pt x="78059" y="160919"/>
                      <a:pt x="80496" y="159612"/>
                    </a:cubicBezTo>
                    <a:lnTo>
                      <a:pt x="85440" y="176563"/>
                    </a:lnTo>
                    <a:cubicBezTo>
                      <a:pt x="81449" y="178328"/>
                      <a:pt x="77318" y="179776"/>
                      <a:pt x="73080" y="180800"/>
                    </a:cubicBezTo>
                    <a:cubicBezTo>
                      <a:pt x="67995" y="181153"/>
                      <a:pt x="62874" y="180800"/>
                      <a:pt x="57895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5C114A16-EC93-4B2A-B0A0-18CE206AEB54}"/>
                  </a:ext>
                </a:extLst>
              </p:cNvPr>
              <p:cNvSpPr/>
              <p:nvPr/>
            </p:nvSpPr>
            <p:spPr>
              <a:xfrm>
                <a:off x="7991833" y="5116351"/>
                <a:ext cx="74865" cy="141607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3 w 74865"/>
                  <a:gd name="connsiteY5" fmla="*/ 7763 h 141608"/>
                  <a:gd name="connsiteX6" fmla="*/ 60014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3898 w 74865"/>
                  <a:gd name="connsiteY10" fmla="*/ 21889 h 141608"/>
                  <a:gd name="connsiteX11" fmla="*/ 57189 w 74865"/>
                  <a:gd name="connsiteY11" fmla="*/ 21889 h 141608"/>
                  <a:gd name="connsiteX12" fmla="*/ 38826 w 74865"/>
                  <a:gd name="connsiteY12" fmla="*/ 28598 h 141608"/>
                  <a:gd name="connsiteX13" fmla="*/ 22228 w 74865"/>
                  <a:gd name="connsiteY13" fmla="*/ 53318 h 141608"/>
                  <a:gd name="connsiteX14" fmla="*/ 22228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371" y="20229"/>
                      <a:pt x="31269" y="13237"/>
                      <a:pt x="38473" y="7763"/>
                    </a:cubicBezTo>
                    <a:cubicBezTo>
                      <a:pt x="44582" y="2855"/>
                      <a:pt x="52175" y="136"/>
                      <a:pt x="60014" y="-6"/>
                    </a:cubicBezTo>
                    <a:lnTo>
                      <a:pt x="68136" y="-6"/>
                    </a:lnTo>
                    <a:cubicBezTo>
                      <a:pt x="70467" y="383"/>
                      <a:pt x="72727" y="1089"/>
                      <a:pt x="74846" y="2113"/>
                    </a:cubicBezTo>
                    <a:lnTo>
                      <a:pt x="69902" y="21889"/>
                    </a:lnTo>
                    <a:lnTo>
                      <a:pt x="63898" y="21889"/>
                    </a:lnTo>
                    <a:lnTo>
                      <a:pt x="57189" y="21889"/>
                    </a:lnTo>
                    <a:cubicBezTo>
                      <a:pt x="50514" y="22100"/>
                      <a:pt x="44052" y="24431"/>
                      <a:pt x="38826" y="28598"/>
                    </a:cubicBezTo>
                    <a:cubicBezTo>
                      <a:pt x="31304" y="35308"/>
                      <a:pt x="25618" y="43819"/>
                      <a:pt x="22228" y="53318"/>
                    </a:cubicBezTo>
                    <a:lnTo>
                      <a:pt x="22228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6C10A7AC-6F27-4810-B39B-820BBC0E52D5}"/>
                  </a:ext>
                </a:extLst>
              </p:cNvPr>
              <p:cNvSpPr/>
              <p:nvPr/>
            </p:nvSpPr>
            <p:spPr>
              <a:xfrm>
                <a:off x="8076604" y="5116351"/>
                <a:ext cx="127103" cy="144079"/>
              </a:xfrm>
              <a:custGeom>
                <a:avLst/>
                <a:gdLst>
                  <a:gd name="connsiteX0" fmla="*/ 63528 w 127102"/>
                  <a:gd name="connsiteY0" fmla="*/ 144074 h 144080"/>
                  <a:gd name="connsiteX1" fmla="*/ 32451 w 127102"/>
                  <a:gd name="connsiteY1" fmla="*/ 135599 h 144080"/>
                  <a:gd name="connsiteX2" fmla="*/ 9144 w 127102"/>
                  <a:gd name="connsiteY2" fmla="*/ 111232 h 144080"/>
                  <a:gd name="connsiteX3" fmla="*/ 9144 w 127102"/>
                  <a:gd name="connsiteY3" fmla="*/ 33189 h 144080"/>
                  <a:gd name="connsiteX4" fmla="*/ 32451 w 127102"/>
                  <a:gd name="connsiteY4" fmla="*/ 8469 h 144080"/>
                  <a:gd name="connsiteX5" fmla="*/ 94957 w 127102"/>
                  <a:gd name="connsiteY5" fmla="*/ 8469 h 144080"/>
                  <a:gd name="connsiteX6" fmla="*/ 118263 w 127102"/>
                  <a:gd name="connsiteY6" fmla="*/ 33189 h 144080"/>
                  <a:gd name="connsiteX7" fmla="*/ 118263 w 127102"/>
                  <a:gd name="connsiteY7" fmla="*/ 111232 h 144080"/>
                  <a:gd name="connsiteX8" fmla="*/ 94957 w 127102"/>
                  <a:gd name="connsiteY8" fmla="*/ 135599 h 144080"/>
                  <a:gd name="connsiteX9" fmla="*/ 63528 w 127102"/>
                  <a:gd name="connsiteY9" fmla="*/ 144074 h 144080"/>
                  <a:gd name="connsiteX10" fmla="*/ 63528 w 127102"/>
                  <a:gd name="connsiteY10" fmla="*/ 125004 h 144080"/>
                  <a:gd name="connsiteX11" fmla="*/ 84716 w 127102"/>
                  <a:gd name="connsiteY11" fmla="*/ 118295 h 144080"/>
                  <a:gd name="connsiteX12" fmla="*/ 98488 w 127102"/>
                  <a:gd name="connsiteY12" fmla="*/ 99932 h 144080"/>
                  <a:gd name="connsiteX13" fmla="*/ 98488 w 127102"/>
                  <a:gd name="connsiteY13" fmla="*/ 44489 h 144080"/>
                  <a:gd name="connsiteX14" fmla="*/ 84716 w 127102"/>
                  <a:gd name="connsiteY14" fmla="*/ 26126 h 144080"/>
                  <a:gd name="connsiteX15" fmla="*/ 63528 w 127102"/>
                  <a:gd name="connsiteY15" fmla="*/ 19417 h 144080"/>
                  <a:gd name="connsiteX16" fmla="*/ 43046 w 127102"/>
                  <a:gd name="connsiteY16" fmla="*/ 26126 h 144080"/>
                  <a:gd name="connsiteX17" fmla="*/ 28920 w 127102"/>
                  <a:gd name="connsiteY17" fmla="*/ 44489 h 144080"/>
                  <a:gd name="connsiteX18" fmla="*/ 28920 w 127102"/>
                  <a:gd name="connsiteY18" fmla="*/ 99932 h 144080"/>
                  <a:gd name="connsiteX19" fmla="*/ 43046 w 127102"/>
                  <a:gd name="connsiteY19" fmla="*/ 118295 h 144080"/>
                  <a:gd name="connsiteX20" fmla="*/ 63528 w 127102"/>
                  <a:gd name="connsiteY20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080">
                    <a:moveTo>
                      <a:pt x="63528" y="144074"/>
                    </a:moveTo>
                    <a:cubicBezTo>
                      <a:pt x="52580" y="144109"/>
                      <a:pt x="41845" y="141178"/>
                      <a:pt x="32451" y="135599"/>
                    </a:cubicBezTo>
                    <a:cubicBezTo>
                      <a:pt x="22599" y="129772"/>
                      <a:pt x="14512" y="121332"/>
                      <a:pt x="9144" y="111232"/>
                    </a:cubicBezTo>
                    <a:cubicBezTo>
                      <a:pt x="-3074" y="86654"/>
                      <a:pt x="-3074" y="57767"/>
                      <a:pt x="9144" y="33189"/>
                    </a:cubicBezTo>
                    <a:cubicBezTo>
                      <a:pt x="14512" y="22983"/>
                      <a:pt x="22564" y="14402"/>
                      <a:pt x="32451" y="8469"/>
                    </a:cubicBezTo>
                    <a:cubicBezTo>
                      <a:pt x="51768" y="-2831"/>
                      <a:pt x="75640" y="-2831"/>
                      <a:pt x="94957" y="8469"/>
                    </a:cubicBezTo>
                    <a:cubicBezTo>
                      <a:pt x="104774" y="14508"/>
                      <a:pt x="112790" y="23054"/>
                      <a:pt x="118263" y="33189"/>
                    </a:cubicBezTo>
                    <a:cubicBezTo>
                      <a:pt x="130023" y="57873"/>
                      <a:pt x="130023" y="86548"/>
                      <a:pt x="118263" y="111232"/>
                    </a:cubicBezTo>
                    <a:cubicBezTo>
                      <a:pt x="112790" y="121261"/>
                      <a:pt x="104738" y="129666"/>
                      <a:pt x="94957" y="135599"/>
                    </a:cubicBezTo>
                    <a:cubicBezTo>
                      <a:pt x="85457" y="141213"/>
                      <a:pt x="74580" y="144144"/>
                      <a:pt x="63528" y="144074"/>
                    </a:cubicBezTo>
                    <a:close/>
                    <a:moveTo>
                      <a:pt x="63528" y="125004"/>
                    </a:moveTo>
                    <a:cubicBezTo>
                      <a:pt x="71120" y="125110"/>
                      <a:pt x="78571" y="122744"/>
                      <a:pt x="84716" y="118295"/>
                    </a:cubicBezTo>
                    <a:cubicBezTo>
                      <a:pt x="90966" y="113598"/>
                      <a:pt x="95733" y="107242"/>
                      <a:pt x="98488" y="99932"/>
                    </a:cubicBezTo>
                    <a:cubicBezTo>
                      <a:pt x="104597" y="81957"/>
                      <a:pt x="104597" y="62464"/>
                      <a:pt x="98488" y="44489"/>
                    </a:cubicBezTo>
                    <a:cubicBezTo>
                      <a:pt x="95733" y="37179"/>
                      <a:pt x="90966" y="30823"/>
                      <a:pt x="84716" y="26126"/>
                    </a:cubicBezTo>
                    <a:cubicBezTo>
                      <a:pt x="78571" y="21677"/>
                      <a:pt x="71120" y="19311"/>
                      <a:pt x="63528" y="19417"/>
                    </a:cubicBezTo>
                    <a:cubicBezTo>
                      <a:pt x="56112" y="19205"/>
                      <a:pt x="48872" y="21571"/>
                      <a:pt x="43046" y="26126"/>
                    </a:cubicBezTo>
                    <a:cubicBezTo>
                      <a:pt x="36795" y="30893"/>
                      <a:pt x="31922" y="37215"/>
                      <a:pt x="28920" y="44489"/>
                    </a:cubicBezTo>
                    <a:cubicBezTo>
                      <a:pt x="22316" y="62393"/>
                      <a:pt x="22316" y="82028"/>
                      <a:pt x="28920" y="99932"/>
                    </a:cubicBezTo>
                    <a:cubicBezTo>
                      <a:pt x="31922" y="107206"/>
                      <a:pt x="36795" y="113528"/>
                      <a:pt x="43046" y="118295"/>
                    </a:cubicBezTo>
                    <a:cubicBezTo>
                      <a:pt x="48872" y="122850"/>
                      <a:pt x="56112" y="125216"/>
                      <a:pt x="63528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58ADA9F5-B1EE-41A8-BC04-8DE8A7CACECD}"/>
                  </a:ext>
                </a:extLst>
              </p:cNvPr>
              <p:cNvSpPr/>
              <p:nvPr/>
            </p:nvSpPr>
            <p:spPr>
              <a:xfrm>
                <a:off x="8240046" y="5056318"/>
                <a:ext cx="37828" cy="205878"/>
              </a:xfrm>
              <a:custGeom>
                <a:avLst/>
                <a:gdLst>
                  <a:gd name="connsiteX0" fmla="*/ 24390 w 37829"/>
                  <a:gd name="connsiteY0" fmla="*/ 204107 h 205878"/>
                  <a:gd name="connsiteX1" fmla="*/ 10265 w 37829"/>
                  <a:gd name="connsiteY1" fmla="*/ 200576 h 205878"/>
                  <a:gd name="connsiteX2" fmla="*/ 2496 w 37829"/>
                  <a:gd name="connsiteY2" fmla="*/ 189982 h 205878"/>
                  <a:gd name="connsiteX3" fmla="*/ 24 w 37829"/>
                  <a:gd name="connsiteY3" fmla="*/ 173031 h 205878"/>
                  <a:gd name="connsiteX4" fmla="*/ 24 w 37829"/>
                  <a:gd name="connsiteY4" fmla="*/ -6 h 205878"/>
                  <a:gd name="connsiteX5" fmla="*/ 22978 w 37829"/>
                  <a:gd name="connsiteY5" fmla="*/ -6 h 205878"/>
                  <a:gd name="connsiteX6" fmla="*/ 22978 w 37829"/>
                  <a:gd name="connsiteY6" fmla="*/ 176563 h 205878"/>
                  <a:gd name="connsiteX7" fmla="*/ 25097 w 37829"/>
                  <a:gd name="connsiteY7" fmla="*/ 184685 h 205878"/>
                  <a:gd name="connsiteX8" fmla="*/ 30040 w 37829"/>
                  <a:gd name="connsiteY8" fmla="*/ 186804 h 205878"/>
                  <a:gd name="connsiteX9" fmla="*/ 32159 w 37829"/>
                  <a:gd name="connsiteY9" fmla="*/ 186804 h 205878"/>
                  <a:gd name="connsiteX10" fmla="*/ 34631 w 37829"/>
                  <a:gd name="connsiteY10" fmla="*/ 186804 h 205878"/>
                  <a:gd name="connsiteX11" fmla="*/ 37810 w 37829"/>
                  <a:gd name="connsiteY11" fmla="*/ 204107 h 205878"/>
                  <a:gd name="connsiteX12" fmla="*/ 32159 w 37829"/>
                  <a:gd name="connsiteY12" fmla="*/ 205873 h 205878"/>
                  <a:gd name="connsiteX13" fmla="*/ 24390 w 37829"/>
                  <a:gd name="connsiteY13" fmla="*/ 204107 h 20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829" h="205878">
                    <a:moveTo>
                      <a:pt x="24390" y="204107"/>
                    </a:moveTo>
                    <a:cubicBezTo>
                      <a:pt x="19446" y="204319"/>
                      <a:pt x="14538" y="203118"/>
                      <a:pt x="10265" y="200576"/>
                    </a:cubicBezTo>
                    <a:cubicBezTo>
                      <a:pt x="6663" y="197927"/>
                      <a:pt x="3944" y="194219"/>
                      <a:pt x="2496" y="189982"/>
                    </a:cubicBezTo>
                    <a:cubicBezTo>
                      <a:pt x="589" y="184543"/>
                      <a:pt x="-223" y="178787"/>
                      <a:pt x="24" y="173031"/>
                    </a:cubicBezTo>
                    <a:lnTo>
                      <a:pt x="24" y="-6"/>
                    </a:lnTo>
                    <a:lnTo>
                      <a:pt x="22978" y="-6"/>
                    </a:lnTo>
                    <a:lnTo>
                      <a:pt x="22978" y="176563"/>
                    </a:lnTo>
                    <a:cubicBezTo>
                      <a:pt x="22731" y="179423"/>
                      <a:pt x="23472" y="182319"/>
                      <a:pt x="25097" y="184685"/>
                    </a:cubicBezTo>
                    <a:cubicBezTo>
                      <a:pt x="26403" y="186027"/>
                      <a:pt x="28169" y="186768"/>
                      <a:pt x="30040" y="186804"/>
                    </a:cubicBezTo>
                    <a:lnTo>
                      <a:pt x="32159" y="186804"/>
                    </a:lnTo>
                    <a:lnTo>
                      <a:pt x="34631" y="186804"/>
                    </a:lnTo>
                    <a:lnTo>
                      <a:pt x="37810" y="204107"/>
                    </a:lnTo>
                    <a:lnTo>
                      <a:pt x="32159" y="205873"/>
                    </a:lnTo>
                    <a:cubicBezTo>
                      <a:pt x="29475" y="205696"/>
                      <a:pt x="26862" y="205096"/>
                      <a:pt x="24390" y="204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093236-B1F3-4123-A076-2A98AD909F4D}"/>
                  </a:ext>
                </a:extLst>
              </p:cNvPr>
              <p:cNvSpPr/>
              <p:nvPr/>
            </p:nvSpPr>
            <p:spPr>
              <a:xfrm>
                <a:off x="8358399" y="5116351"/>
                <a:ext cx="127112" cy="144079"/>
              </a:xfrm>
              <a:custGeom>
                <a:avLst/>
                <a:gdLst>
                  <a:gd name="connsiteX0" fmla="*/ 63536 w 127111"/>
                  <a:gd name="connsiteY0" fmla="*/ 144074 h 144080"/>
                  <a:gd name="connsiteX1" fmla="*/ 32460 w 127111"/>
                  <a:gd name="connsiteY1" fmla="*/ 135599 h 144080"/>
                  <a:gd name="connsiteX2" fmla="*/ 8800 w 127111"/>
                  <a:gd name="connsiteY2" fmla="*/ 111232 h 144080"/>
                  <a:gd name="connsiteX3" fmla="*/ 8800 w 127111"/>
                  <a:gd name="connsiteY3" fmla="*/ 33189 h 144080"/>
                  <a:gd name="connsiteX4" fmla="*/ 32460 w 127111"/>
                  <a:gd name="connsiteY4" fmla="*/ 8469 h 144080"/>
                  <a:gd name="connsiteX5" fmla="*/ 94965 w 127111"/>
                  <a:gd name="connsiteY5" fmla="*/ 8469 h 144080"/>
                  <a:gd name="connsiteX6" fmla="*/ 118273 w 127111"/>
                  <a:gd name="connsiteY6" fmla="*/ 33189 h 144080"/>
                  <a:gd name="connsiteX7" fmla="*/ 118273 w 127111"/>
                  <a:gd name="connsiteY7" fmla="*/ 111232 h 144080"/>
                  <a:gd name="connsiteX8" fmla="*/ 94965 w 127111"/>
                  <a:gd name="connsiteY8" fmla="*/ 135599 h 144080"/>
                  <a:gd name="connsiteX9" fmla="*/ 63536 w 127111"/>
                  <a:gd name="connsiteY9" fmla="*/ 144074 h 144080"/>
                  <a:gd name="connsiteX10" fmla="*/ 63536 w 127111"/>
                  <a:gd name="connsiteY10" fmla="*/ 125004 h 144080"/>
                  <a:gd name="connsiteX11" fmla="*/ 84371 w 127111"/>
                  <a:gd name="connsiteY11" fmla="*/ 118295 h 144080"/>
                  <a:gd name="connsiteX12" fmla="*/ 98144 w 127111"/>
                  <a:gd name="connsiteY12" fmla="*/ 99932 h 144080"/>
                  <a:gd name="connsiteX13" fmla="*/ 98144 w 127111"/>
                  <a:gd name="connsiteY13" fmla="*/ 44489 h 144080"/>
                  <a:gd name="connsiteX14" fmla="*/ 84371 w 127111"/>
                  <a:gd name="connsiteY14" fmla="*/ 26126 h 144080"/>
                  <a:gd name="connsiteX15" fmla="*/ 42701 w 127111"/>
                  <a:gd name="connsiteY15" fmla="*/ 26126 h 144080"/>
                  <a:gd name="connsiteX16" fmla="*/ 28929 w 127111"/>
                  <a:gd name="connsiteY16" fmla="*/ 44489 h 144080"/>
                  <a:gd name="connsiteX17" fmla="*/ 28929 w 127111"/>
                  <a:gd name="connsiteY17" fmla="*/ 99932 h 144080"/>
                  <a:gd name="connsiteX18" fmla="*/ 42701 w 127111"/>
                  <a:gd name="connsiteY18" fmla="*/ 118295 h 144080"/>
                  <a:gd name="connsiteX19" fmla="*/ 63536 w 127111"/>
                  <a:gd name="connsiteY19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11" h="144080">
                    <a:moveTo>
                      <a:pt x="63536" y="144074"/>
                    </a:moveTo>
                    <a:cubicBezTo>
                      <a:pt x="52589" y="144109"/>
                      <a:pt x="41854" y="141178"/>
                      <a:pt x="32460" y="135599"/>
                    </a:cubicBezTo>
                    <a:cubicBezTo>
                      <a:pt x="22502" y="129807"/>
                      <a:pt x="14309" y="121367"/>
                      <a:pt x="8800" y="111232"/>
                    </a:cubicBezTo>
                    <a:cubicBezTo>
                      <a:pt x="-2959" y="86548"/>
                      <a:pt x="-2959" y="57873"/>
                      <a:pt x="8800" y="33189"/>
                    </a:cubicBezTo>
                    <a:cubicBezTo>
                      <a:pt x="14309" y="22948"/>
                      <a:pt x="22466" y="14402"/>
                      <a:pt x="32460" y="8469"/>
                    </a:cubicBezTo>
                    <a:cubicBezTo>
                      <a:pt x="51777" y="-2831"/>
                      <a:pt x="75649" y="-2831"/>
                      <a:pt x="94965" y="8469"/>
                    </a:cubicBezTo>
                    <a:cubicBezTo>
                      <a:pt x="104783" y="14508"/>
                      <a:pt x="112799" y="23054"/>
                      <a:pt x="118273" y="33189"/>
                    </a:cubicBezTo>
                    <a:cubicBezTo>
                      <a:pt x="130032" y="57873"/>
                      <a:pt x="130032" y="86548"/>
                      <a:pt x="118273" y="111232"/>
                    </a:cubicBezTo>
                    <a:cubicBezTo>
                      <a:pt x="112799" y="121261"/>
                      <a:pt x="104747" y="129666"/>
                      <a:pt x="94965" y="135599"/>
                    </a:cubicBezTo>
                    <a:cubicBezTo>
                      <a:pt x="85466" y="141213"/>
                      <a:pt x="74590" y="144144"/>
                      <a:pt x="63536" y="144074"/>
                    </a:cubicBezTo>
                    <a:close/>
                    <a:moveTo>
                      <a:pt x="63536" y="125004"/>
                    </a:moveTo>
                    <a:cubicBezTo>
                      <a:pt x="71022" y="125040"/>
                      <a:pt x="78297" y="122674"/>
                      <a:pt x="84371" y="118295"/>
                    </a:cubicBezTo>
                    <a:cubicBezTo>
                      <a:pt x="90622" y="113598"/>
                      <a:pt x="95389" y="107242"/>
                      <a:pt x="98144" y="99932"/>
                    </a:cubicBezTo>
                    <a:cubicBezTo>
                      <a:pt x="104747" y="82028"/>
                      <a:pt x="104747" y="62393"/>
                      <a:pt x="98144" y="44489"/>
                    </a:cubicBezTo>
                    <a:cubicBezTo>
                      <a:pt x="95389" y="37179"/>
                      <a:pt x="90622" y="30823"/>
                      <a:pt x="84371" y="26126"/>
                    </a:cubicBezTo>
                    <a:cubicBezTo>
                      <a:pt x="71976" y="17050"/>
                      <a:pt x="55096" y="17050"/>
                      <a:pt x="42701" y="26126"/>
                    </a:cubicBezTo>
                    <a:cubicBezTo>
                      <a:pt x="36451" y="30823"/>
                      <a:pt x="31683" y="37179"/>
                      <a:pt x="28929" y="44489"/>
                    </a:cubicBezTo>
                    <a:cubicBezTo>
                      <a:pt x="22325" y="62393"/>
                      <a:pt x="22325" y="82028"/>
                      <a:pt x="28929" y="99932"/>
                    </a:cubicBezTo>
                    <a:cubicBezTo>
                      <a:pt x="31683" y="107242"/>
                      <a:pt x="36451" y="113598"/>
                      <a:pt x="42701" y="118295"/>
                    </a:cubicBezTo>
                    <a:cubicBezTo>
                      <a:pt x="48775" y="122674"/>
                      <a:pt x="56050" y="125040"/>
                      <a:pt x="63536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36E7987E-F165-4E85-B4AA-D7CBDC639C00}"/>
                  </a:ext>
                </a:extLst>
              </p:cNvPr>
              <p:cNvSpPr/>
              <p:nvPr/>
            </p:nvSpPr>
            <p:spPr>
              <a:xfrm>
                <a:off x="8506354" y="5052521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961 w 81574"/>
                  <a:gd name="connsiteY3" fmla="*/ 68767 h 204731"/>
                  <a:gd name="connsiteX4" fmla="*/ 70961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954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4 w 81574"/>
                  <a:gd name="connsiteY14" fmla="*/ 24625 h 204731"/>
                  <a:gd name="connsiteX15" fmla="*/ 42004 w 81574"/>
                  <a:gd name="connsiteY15" fmla="*/ 44401 h 204731"/>
                  <a:gd name="connsiteX16" fmla="*/ 42004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961" y="68767"/>
                    </a:lnTo>
                    <a:lnTo>
                      <a:pt x="70961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20" y="37268"/>
                      <a:pt x="19933" y="29110"/>
                      <a:pt x="22934" y="21447"/>
                    </a:cubicBezTo>
                    <a:cubicBezTo>
                      <a:pt x="25441" y="14879"/>
                      <a:pt x="30032" y="9299"/>
                      <a:pt x="36001" y="5556"/>
                    </a:cubicBezTo>
                    <a:cubicBezTo>
                      <a:pt x="43028" y="1742"/>
                      <a:pt x="50974" y="-94"/>
                      <a:pt x="58954" y="259"/>
                    </a:cubicBezTo>
                    <a:cubicBezTo>
                      <a:pt x="62945" y="-94"/>
                      <a:pt x="66971" y="-94"/>
                      <a:pt x="70961" y="259"/>
                    </a:cubicBezTo>
                    <a:cubicBezTo>
                      <a:pt x="74598" y="965"/>
                      <a:pt x="78130" y="2024"/>
                      <a:pt x="81555" y="3437"/>
                    </a:cubicBezTo>
                    <a:lnTo>
                      <a:pt x="76611" y="20388"/>
                    </a:lnTo>
                    <a:cubicBezTo>
                      <a:pt x="71597" y="18728"/>
                      <a:pt x="66335" y="17916"/>
                      <a:pt x="61073" y="17916"/>
                    </a:cubicBezTo>
                    <a:cubicBezTo>
                      <a:pt x="55423" y="17527"/>
                      <a:pt x="49949" y="20070"/>
                      <a:pt x="46594" y="24625"/>
                    </a:cubicBezTo>
                    <a:cubicBezTo>
                      <a:pt x="43169" y="30629"/>
                      <a:pt x="41580" y="37515"/>
                      <a:pt x="42004" y="44401"/>
                    </a:cubicBezTo>
                    <a:lnTo>
                      <a:pt x="42004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3A556050-A512-45A0-A5F7-AAD5BE4366F0}"/>
                  </a:ext>
                </a:extLst>
              </p:cNvPr>
              <p:cNvSpPr/>
              <p:nvPr/>
            </p:nvSpPr>
            <p:spPr>
              <a:xfrm>
                <a:off x="8649920" y="5056318"/>
                <a:ext cx="121641" cy="204202"/>
              </a:xfrm>
              <a:custGeom>
                <a:avLst/>
                <a:gdLst>
                  <a:gd name="connsiteX0" fmla="*/ 56997 w 121641"/>
                  <a:gd name="connsiteY0" fmla="*/ 204107 h 204202"/>
                  <a:gd name="connsiteX1" fmla="*/ 15680 w 121641"/>
                  <a:gd name="connsiteY1" fmla="*/ 185391 h 204202"/>
                  <a:gd name="connsiteX2" fmla="*/ 142 w 121641"/>
                  <a:gd name="connsiteY2" fmla="*/ 132420 h 204202"/>
                  <a:gd name="connsiteX3" fmla="*/ 8618 w 121641"/>
                  <a:gd name="connsiteY3" fmla="*/ 93929 h 204202"/>
                  <a:gd name="connsiteX4" fmla="*/ 30512 w 121641"/>
                  <a:gd name="connsiteY4" fmla="*/ 68856 h 204202"/>
                  <a:gd name="connsiteX5" fmla="*/ 59823 w 121641"/>
                  <a:gd name="connsiteY5" fmla="*/ 60027 h 204202"/>
                  <a:gd name="connsiteX6" fmla="*/ 80658 w 121641"/>
                  <a:gd name="connsiteY6" fmla="*/ 64265 h 204202"/>
                  <a:gd name="connsiteX7" fmla="*/ 98314 w 121641"/>
                  <a:gd name="connsiteY7" fmla="*/ 75919 h 204202"/>
                  <a:gd name="connsiteX8" fmla="*/ 98314 w 121641"/>
                  <a:gd name="connsiteY8" fmla="*/ 52611 h 204202"/>
                  <a:gd name="connsiteX9" fmla="*/ 98314 w 121641"/>
                  <a:gd name="connsiteY9" fmla="*/ -6 h 204202"/>
                  <a:gd name="connsiteX10" fmla="*/ 121622 w 121641"/>
                  <a:gd name="connsiteY10" fmla="*/ -6 h 204202"/>
                  <a:gd name="connsiteX11" fmla="*/ 121622 w 121641"/>
                  <a:gd name="connsiteY11" fmla="*/ 201282 h 204202"/>
                  <a:gd name="connsiteX12" fmla="*/ 102552 w 121641"/>
                  <a:gd name="connsiteY12" fmla="*/ 201282 h 204202"/>
                  <a:gd name="connsiteX13" fmla="*/ 100434 w 121641"/>
                  <a:gd name="connsiteY13" fmla="*/ 185038 h 204202"/>
                  <a:gd name="connsiteX14" fmla="*/ 100434 w 121641"/>
                  <a:gd name="connsiteY14" fmla="*/ 185038 h 204202"/>
                  <a:gd name="connsiteX15" fmla="*/ 81717 w 121641"/>
                  <a:gd name="connsiteY15" fmla="*/ 198810 h 204202"/>
                  <a:gd name="connsiteX16" fmla="*/ 56997 w 121641"/>
                  <a:gd name="connsiteY16" fmla="*/ 204107 h 204202"/>
                  <a:gd name="connsiteX17" fmla="*/ 62295 w 121641"/>
                  <a:gd name="connsiteY17" fmla="*/ 184685 h 204202"/>
                  <a:gd name="connsiteX18" fmla="*/ 80305 w 121641"/>
                  <a:gd name="connsiteY18" fmla="*/ 180094 h 204202"/>
                  <a:gd name="connsiteX19" fmla="*/ 97255 w 121641"/>
                  <a:gd name="connsiteY19" fmla="*/ 165968 h 204202"/>
                  <a:gd name="connsiteX20" fmla="*/ 97255 w 121641"/>
                  <a:gd name="connsiteY20" fmla="*/ 95341 h 204202"/>
                  <a:gd name="connsiteX21" fmla="*/ 80658 w 121641"/>
                  <a:gd name="connsiteY21" fmla="*/ 84394 h 204202"/>
                  <a:gd name="connsiteX22" fmla="*/ 63707 w 121641"/>
                  <a:gd name="connsiteY22" fmla="*/ 81216 h 204202"/>
                  <a:gd name="connsiteX23" fmla="*/ 43932 w 121641"/>
                  <a:gd name="connsiteY23" fmla="*/ 87572 h 204202"/>
                  <a:gd name="connsiteX24" fmla="*/ 29806 w 121641"/>
                  <a:gd name="connsiteY24" fmla="*/ 105935 h 204202"/>
                  <a:gd name="connsiteX25" fmla="*/ 24156 w 121641"/>
                  <a:gd name="connsiteY25" fmla="*/ 133480 h 204202"/>
                  <a:gd name="connsiteX26" fmla="*/ 34044 w 121641"/>
                  <a:gd name="connsiteY26" fmla="*/ 172325 h 204202"/>
                  <a:gd name="connsiteX27" fmla="*/ 62295 w 121641"/>
                  <a:gd name="connsiteY27" fmla="*/ 184685 h 204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21641" h="204202">
                    <a:moveTo>
                      <a:pt x="56997" y="204107"/>
                    </a:moveTo>
                    <a:cubicBezTo>
                      <a:pt x="41036" y="204814"/>
                      <a:pt x="25674" y="197857"/>
                      <a:pt x="15680" y="185391"/>
                    </a:cubicBezTo>
                    <a:cubicBezTo>
                      <a:pt x="4451" y="170100"/>
                      <a:pt x="-1058" y="151349"/>
                      <a:pt x="142" y="132420"/>
                    </a:cubicBezTo>
                    <a:cubicBezTo>
                      <a:pt x="-175" y="119107"/>
                      <a:pt x="2720" y="105900"/>
                      <a:pt x="8618" y="93929"/>
                    </a:cubicBezTo>
                    <a:cubicBezTo>
                      <a:pt x="13562" y="83758"/>
                      <a:pt x="21119" y="75106"/>
                      <a:pt x="30512" y="68856"/>
                    </a:cubicBezTo>
                    <a:cubicBezTo>
                      <a:pt x="39235" y="63170"/>
                      <a:pt x="49405" y="60133"/>
                      <a:pt x="59823" y="60027"/>
                    </a:cubicBezTo>
                    <a:cubicBezTo>
                      <a:pt x="66991" y="59815"/>
                      <a:pt x="74125" y="61263"/>
                      <a:pt x="80658" y="64265"/>
                    </a:cubicBezTo>
                    <a:cubicBezTo>
                      <a:pt x="86944" y="67479"/>
                      <a:pt x="92876" y="71398"/>
                      <a:pt x="98314" y="75919"/>
                    </a:cubicBezTo>
                    <a:lnTo>
                      <a:pt x="98314" y="52611"/>
                    </a:lnTo>
                    <a:lnTo>
                      <a:pt x="98314" y="-6"/>
                    </a:lnTo>
                    <a:lnTo>
                      <a:pt x="121622" y="-6"/>
                    </a:lnTo>
                    <a:lnTo>
                      <a:pt x="121622" y="201282"/>
                    </a:lnTo>
                    <a:lnTo>
                      <a:pt x="102552" y="201282"/>
                    </a:lnTo>
                    <a:lnTo>
                      <a:pt x="100434" y="185038"/>
                    </a:lnTo>
                    <a:lnTo>
                      <a:pt x="100434" y="185038"/>
                    </a:lnTo>
                    <a:cubicBezTo>
                      <a:pt x="94889" y="190476"/>
                      <a:pt x="88568" y="195138"/>
                      <a:pt x="81717" y="198810"/>
                    </a:cubicBezTo>
                    <a:cubicBezTo>
                      <a:pt x="74125" y="202801"/>
                      <a:pt x="65579" y="204637"/>
                      <a:pt x="56997" y="204107"/>
                    </a:cubicBezTo>
                    <a:close/>
                    <a:moveTo>
                      <a:pt x="62295" y="184685"/>
                    </a:moveTo>
                    <a:cubicBezTo>
                      <a:pt x="68616" y="184791"/>
                      <a:pt x="74831" y="183202"/>
                      <a:pt x="80305" y="180094"/>
                    </a:cubicBezTo>
                    <a:cubicBezTo>
                      <a:pt x="86555" y="176139"/>
                      <a:pt x="92241" y="171407"/>
                      <a:pt x="97255" y="165968"/>
                    </a:cubicBezTo>
                    <a:lnTo>
                      <a:pt x="97255" y="95341"/>
                    </a:lnTo>
                    <a:cubicBezTo>
                      <a:pt x="92452" y="90680"/>
                      <a:pt x="86838" y="86972"/>
                      <a:pt x="80658" y="84394"/>
                    </a:cubicBezTo>
                    <a:cubicBezTo>
                      <a:pt x="75255" y="82310"/>
                      <a:pt x="69499" y="81251"/>
                      <a:pt x="63707" y="81216"/>
                    </a:cubicBezTo>
                    <a:cubicBezTo>
                      <a:pt x="56644" y="81322"/>
                      <a:pt x="49723" y="83511"/>
                      <a:pt x="43932" y="87572"/>
                    </a:cubicBezTo>
                    <a:cubicBezTo>
                      <a:pt x="37752" y="92410"/>
                      <a:pt x="32878" y="98731"/>
                      <a:pt x="29806" y="105935"/>
                    </a:cubicBezTo>
                    <a:cubicBezTo>
                      <a:pt x="25816" y="114552"/>
                      <a:pt x="23909" y="123981"/>
                      <a:pt x="24156" y="133480"/>
                    </a:cubicBezTo>
                    <a:cubicBezTo>
                      <a:pt x="23520" y="147111"/>
                      <a:pt x="26946" y="160636"/>
                      <a:pt x="34044" y="172325"/>
                    </a:cubicBezTo>
                    <a:cubicBezTo>
                      <a:pt x="40824" y="180871"/>
                      <a:pt x="51418" y="185532"/>
                      <a:pt x="62295" y="1846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FDAF29B7-3C7F-40F1-9E06-75D96103FD1B}"/>
                  </a:ext>
                </a:extLst>
              </p:cNvPr>
              <p:cNvSpPr/>
              <p:nvPr/>
            </p:nvSpPr>
            <p:spPr>
              <a:xfrm>
                <a:off x="8806462" y="5116306"/>
                <a:ext cx="117432" cy="144364"/>
              </a:xfrm>
              <a:custGeom>
                <a:avLst/>
                <a:gdLst>
                  <a:gd name="connsiteX0" fmla="*/ 65723 w 117432"/>
                  <a:gd name="connsiteY0" fmla="*/ 144117 h 144365"/>
                  <a:gd name="connsiteX1" fmla="*/ 32528 w 117432"/>
                  <a:gd name="connsiteY1" fmla="*/ 135642 h 144365"/>
                  <a:gd name="connsiteX2" fmla="*/ 8868 w 117432"/>
                  <a:gd name="connsiteY2" fmla="*/ 110922 h 144365"/>
                  <a:gd name="connsiteX3" fmla="*/ 39 w 117432"/>
                  <a:gd name="connsiteY3" fmla="*/ 72077 h 144365"/>
                  <a:gd name="connsiteX4" fmla="*/ 8868 w 117432"/>
                  <a:gd name="connsiteY4" fmla="*/ 33586 h 144365"/>
                  <a:gd name="connsiteX5" fmla="*/ 32175 w 117432"/>
                  <a:gd name="connsiteY5" fmla="*/ 8513 h 144365"/>
                  <a:gd name="connsiteX6" fmla="*/ 61838 w 117432"/>
                  <a:gd name="connsiteY6" fmla="*/ 37 h 144365"/>
                  <a:gd name="connsiteX7" fmla="*/ 91854 w 117432"/>
                  <a:gd name="connsiteY7" fmla="*/ 7807 h 144365"/>
                  <a:gd name="connsiteX8" fmla="*/ 110571 w 117432"/>
                  <a:gd name="connsiteY8" fmla="*/ 30407 h 144365"/>
                  <a:gd name="connsiteX9" fmla="*/ 117280 w 117432"/>
                  <a:gd name="connsiteY9" fmla="*/ 65721 h 144365"/>
                  <a:gd name="connsiteX10" fmla="*/ 117280 w 117432"/>
                  <a:gd name="connsiteY10" fmla="*/ 72784 h 144365"/>
                  <a:gd name="connsiteX11" fmla="*/ 117280 w 117432"/>
                  <a:gd name="connsiteY11" fmla="*/ 79493 h 144365"/>
                  <a:gd name="connsiteX12" fmla="*/ 25112 w 117432"/>
                  <a:gd name="connsiteY12" fmla="*/ 79493 h 144365"/>
                  <a:gd name="connsiteX13" fmla="*/ 32175 w 117432"/>
                  <a:gd name="connsiteY13" fmla="*/ 104213 h 144365"/>
                  <a:gd name="connsiteX14" fmla="*/ 47712 w 117432"/>
                  <a:gd name="connsiteY14" fmla="*/ 120457 h 144365"/>
                  <a:gd name="connsiteX15" fmla="*/ 70313 w 117432"/>
                  <a:gd name="connsiteY15" fmla="*/ 126461 h 144365"/>
                  <a:gd name="connsiteX16" fmla="*/ 88676 w 117432"/>
                  <a:gd name="connsiteY16" fmla="*/ 123635 h 144365"/>
                  <a:gd name="connsiteX17" fmla="*/ 104567 w 117432"/>
                  <a:gd name="connsiteY17" fmla="*/ 115867 h 144365"/>
                  <a:gd name="connsiteX18" fmla="*/ 113043 w 117432"/>
                  <a:gd name="connsiteY18" fmla="*/ 131052 h 144365"/>
                  <a:gd name="connsiteX19" fmla="*/ 92561 w 117432"/>
                  <a:gd name="connsiteY19" fmla="*/ 141645 h 144365"/>
                  <a:gd name="connsiteX20" fmla="*/ 65723 w 117432"/>
                  <a:gd name="connsiteY20" fmla="*/ 144117 h 144365"/>
                  <a:gd name="connsiteX21" fmla="*/ 23699 w 117432"/>
                  <a:gd name="connsiteY21" fmla="*/ 60071 h 144365"/>
                  <a:gd name="connsiteX22" fmla="*/ 94327 w 117432"/>
                  <a:gd name="connsiteY22" fmla="*/ 60071 h 144365"/>
                  <a:gd name="connsiteX23" fmla="*/ 85498 w 117432"/>
                  <a:gd name="connsiteY23" fmla="*/ 29348 h 144365"/>
                  <a:gd name="connsiteX24" fmla="*/ 61132 w 117432"/>
                  <a:gd name="connsiteY24" fmla="*/ 19107 h 144365"/>
                  <a:gd name="connsiteX25" fmla="*/ 43122 w 117432"/>
                  <a:gd name="connsiteY25" fmla="*/ 24051 h 144365"/>
                  <a:gd name="connsiteX26" fmla="*/ 29350 w 117432"/>
                  <a:gd name="connsiteY26" fmla="*/ 37823 h 144365"/>
                  <a:gd name="connsiteX27" fmla="*/ 23699 w 117432"/>
                  <a:gd name="connsiteY27" fmla="*/ 60071 h 14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432" h="144365">
                    <a:moveTo>
                      <a:pt x="65723" y="144117"/>
                    </a:moveTo>
                    <a:cubicBezTo>
                      <a:pt x="54104" y="144259"/>
                      <a:pt x="42663" y="141328"/>
                      <a:pt x="32528" y="135642"/>
                    </a:cubicBezTo>
                    <a:cubicBezTo>
                      <a:pt x="22463" y="129815"/>
                      <a:pt x="14271" y="121234"/>
                      <a:pt x="8868" y="110922"/>
                    </a:cubicBezTo>
                    <a:cubicBezTo>
                      <a:pt x="2581" y="98987"/>
                      <a:pt x="-491" y="85567"/>
                      <a:pt x="39" y="72077"/>
                    </a:cubicBezTo>
                    <a:cubicBezTo>
                      <a:pt x="-349" y="58694"/>
                      <a:pt x="2688" y="45451"/>
                      <a:pt x="8868" y="33586"/>
                    </a:cubicBezTo>
                    <a:cubicBezTo>
                      <a:pt x="14447" y="23451"/>
                      <a:pt x="22463" y="14834"/>
                      <a:pt x="32175" y="8513"/>
                    </a:cubicBezTo>
                    <a:cubicBezTo>
                      <a:pt x="41109" y="3039"/>
                      <a:pt x="51350" y="108"/>
                      <a:pt x="61838" y="37"/>
                    </a:cubicBezTo>
                    <a:cubicBezTo>
                      <a:pt x="72397" y="-386"/>
                      <a:pt x="82850" y="2298"/>
                      <a:pt x="91854" y="7807"/>
                    </a:cubicBezTo>
                    <a:cubicBezTo>
                      <a:pt x="100224" y="13280"/>
                      <a:pt x="106757" y="21155"/>
                      <a:pt x="110571" y="30407"/>
                    </a:cubicBezTo>
                    <a:cubicBezTo>
                      <a:pt x="115515" y="41496"/>
                      <a:pt x="117810" y="53573"/>
                      <a:pt x="117280" y="65721"/>
                    </a:cubicBezTo>
                    <a:cubicBezTo>
                      <a:pt x="117457" y="68087"/>
                      <a:pt x="117457" y="70418"/>
                      <a:pt x="117280" y="72784"/>
                    </a:cubicBezTo>
                    <a:cubicBezTo>
                      <a:pt x="117457" y="75008"/>
                      <a:pt x="117457" y="77269"/>
                      <a:pt x="117280" y="79493"/>
                    </a:cubicBezTo>
                    <a:lnTo>
                      <a:pt x="25112" y="79493"/>
                    </a:lnTo>
                    <a:cubicBezTo>
                      <a:pt x="25641" y="88145"/>
                      <a:pt x="28043" y="96585"/>
                      <a:pt x="32175" y="104213"/>
                    </a:cubicBezTo>
                    <a:cubicBezTo>
                      <a:pt x="35812" y="110922"/>
                      <a:pt x="41179" y="116502"/>
                      <a:pt x="47712" y="120457"/>
                    </a:cubicBezTo>
                    <a:cubicBezTo>
                      <a:pt x="54528" y="124554"/>
                      <a:pt x="62368" y="126602"/>
                      <a:pt x="70313" y="126461"/>
                    </a:cubicBezTo>
                    <a:cubicBezTo>
                      <a:pt x="76529" y="126461"/>
                      <a:pt x="82744" y="125507"/>
                      <a:pt x="88676" y="123635"/>
                    </a:cubicBezTo>
                    <a:cubicBezTo>
                      <a:pt x="94256" y="121693"/>
                      <a:pt x="99588" y="119080"/>
                      <a:pt x="104567" y="115867"/>
                    </a:cubicBezTo>
                    <a:lnTo>
                      <a:pt x="113043" y="131052"/>
                    </a:lnTo>
                    <a:cubicBezTo>
                      <a:pt x="106792" y="135607"/>
                      <a:pt x="99906" y="139209"/>
                      <a:pt x="92561" y="141645"/>
                    </a:cubicBezTo>
                    <a:cubicBezTo>
                      <a:pt x="83803" y="143976"/>
                      <a:pt x="74727" y="144824"/>
                      <a:pt x="65723" y="144117"/>
                    </a:cubicBezTo>
                    <a:close/>
                    <a:moveTo>
                      <a:pt x="23699" y="60071"/>
                    </a:moveTo>
                    <a:lnTo>
                      <a:pt x="94327" y="60071"/>
                    </a:lnTo>
                    <a:cubicBezTo>
                      <a:pt x="95139" y="49123"/>
                      <a:pt x="91996" y="38212"/>
                      <a:pt x="85498" y="29348"/>
                    </a:cubicBezTo>
                    <a:cubicBezTo>
                      <a:pt x="79318" y="22426"/>
                      <a:pt x="70384" y="18683"/>
                      <a:pt x="61132" y="19107"/>
                    </a:cubicBezTo>
                    <a:cubicBezTo>
                      <a:pt x="54775" y="18930"/>
                      <a:pt x="48489" y="20661"/>
                      <a:pt x="43122" y="24051"/>
                    </a:cubicBezTo>
                    <a:cubicBezTo>
                      <a:pt x="37542" y="27512"/>
                      <a:pt x="32810" y="32244"/>
                      <a:pt x="29350" y="37823"/>
                    </a:cubicBezTo>
                    <a:cubicBezTo>
                      <a:pt x="25889" y="44745"/>
                      <a:pt x="23947" y="52337"/>
                      <a:pt x="23699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5D0A63FA-0568-4250-ADAE-C9F6DA5F9C13}"/>
                  </a:ext>
                </a:extLst>
              </p:cNvPr>
              <p:cNvSpPr/>
              <p:nvPr/>
            </p:nvSpPr>
            <p:spPr>
              <a:xfrm>
                <a:off x="8941068" y="5052524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608 w 81574"/>
                  <a:gd name="connsiteY3" fmla="*/ 68767 h 204731"/>
                  <a:gd name="connsiteX4" fmla="*/ 70608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601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5 w 81574"/>
                  <a:gd name="connsiteY14" fmla="*/ 24625 h 204731"/>
                  <a:gd name="connsiteX15" fmla="*/ 41650 w 81574"/>
                  <a:gd name="connsiteY15" fmla="*/ 44401 h 204731"/>
                  <a:gd name="connsiteX16" fmla="*/ 41650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608" y="68767"/>
                    </a:lnTo>
                    <a:lnTo>
                      <a:pt x="70608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20" y="37268"/>
                      <a:pt x="19933" y="29110"/>
                      <a:pt x="22934" y="21447"/>
                    </a:cubicBezTo>
                    <a:cubicBezTo>
                      <a:pt x="25441" y="14879"/>
                      <a:pt x="30032" y="9299"/>
                      <a:pt x="36001" y="5556"/>
                    </a:cubicBezTo>
                    <a:cubicBezTo>
                      <a:pt x="42922" y="1777"/>
                      <a:pt x="50726" y="-24"/>
                      <a:pt x="58601" y="259"/>
                    </a:cubicBezTo>
                    <a:cubicBezTo>
                      <a:pt x="62698" y="-94"/>
                      <a:pt x="66865" y="-94"/>
                      <a:pt x="70961" y="259"/>
                    </a:cubicBezTo>
                    <a:cubicBezTo>
                      <a:pt x="74599" y="965"/>
                      <a:pt x="78130" y="2024"/>
                      <a:pt x="81555" y="3437"/>
                    </a:cubicBezTo>
                    <a:lnTo>
                      <a:pt x="76611" y="20388"/>
                    </a:lnTo>
                    <a:cubicBezTo>
                      <a:pt x="71597" y="18763"/>
                      <a:pt x="66335" y="17916"/>
                      <a:pt x="61073" y="17916"/>
                    </a:cubicBezTo>
                    <a:cubicBezTo>
                      <a:pt x="55423" y="17527"/>
                      <a:pt x="49949" y="20070"/>
                      <a:pt x="46595" y="24625"/>
                    </a:cubicBezTo>
                    <a:cubicBezTo>
                      <a:pt x="42922" y="30523"/>
                      <a:pt x="41192" y="37444"/>
                      <a:pt x="41650" y="44401"/>
                    </a:cubicBezTo>
                    <a:lnTo>
                      <a:pt x="41650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D3A1968-0CA5-439D-B18E-EAF244C97A6E}"/>
                  </a:ext>
                </a:extLst>
              </p:cNvPr>
              <p:cNvSpPr/>
              <p:nvPr/>
            </p:nvSpPr>
            <p:spPr>
              <a:xfrm>
                <a:off x="9025774" y="5116317"/>
                <a:ext cx="117323" cy="145261"/>
              </a:xfrm>
              <a:custGeom>
                <a:avLst/>
                <a:gdLst>
                  <a:gd name="connsiteX0" fmla="*/ 65711 w 117323"/>
                  <a:gd name="connsiteY0" fmla="*/ 144110 h 145261"/>
                  <a:gd name="connsiteX1" fmla="*/ 32516 w 117323"/>
                  <a:gd name="connsiteY1" fmla="*/ 135635 h 145261"/>
                  <a:gd name="connsiteX2" fmla="*/ 8503 w 117323"/>
                  <a:gd name="connsiteY2" fmla="*/ 110916 h 145261"/>
                  <a:gd name="connsiteX3" fmla="*/ 27 w 117323"/>
                  <a:gd name="connsiteY3" fmla="*/ 72071 h 145261"/>
                  <a:gd name="connsiteX4" fmla="*/ 8856 w 117323"/>
                  <a:gd name="connsiteY4" fmla="*/ 33579 h 145261"/>
                  <a:gd name="connsiteX5" fmla="*/ 32163 w 117323"/>
                  <a:gd name="connsiteY5" fmla="*/ 8506 h 145261"/>
                  <a:gd name="connsiteX6" fmla="*/ 61826 w 117323"/>
                  <a:gd name="connsiteY6" fmla="*/ 31 h 145261"/>
                  <a:gd name="connsiteX7" fmla="*/ 91843 w 117323"/>
                  <a:gd name="connsiteY7" fmla="*/ 7800 h 145261"/>
                  <a:gd name="connsiteX8" fmla="*/ 110559 w 117323"/>
                  <a:gd name="connsiteY8" fmla="*/ 30400 h 145261"/>
                  <a:gd name="connsiteX9" fmla="*/ 117269 w 117323"/>
                  <a:gd name="connsiteY9" fmla="*/ 65714 h 145261"/>
                  <a:gd name="connsiteX10" fmla="*/ 117269 w 117323"/>
                  <a:gd name="connsiteY10" fmla="*/ 72777 h 145261"/>
                  <a:gd name="connsiteX11" fmla="*/ 117269 w 117323"/>
                  <a:gd name="connsiteY11" fmla="*/ 79486 h 145261"/>
                  <a:gd name="connsiteX12" fmla="*/ 25100 w 117323"/>
                  <a:gd name="connsiteY12" fmla="*/ 79486 h 145261"/>
                  <a:gd name="connsiteX13" fmla="*/ 31810 w 117323"/>
                  <a:gd name="connsiteY13" fmla="*/ 104206 h 145261"/>
                  <a:gd name="connsiteX14" fmla="*/ 47348 w 117323"/>
                  <a:gd name="connsiteY14" fmla="*/ 120450 h 145261"/>
                  <a:gd name="connsiteX15" fmla="*/ 70302 w 117323"/>
                  <a:gd name="connsiteY15" fmla="*/ 126454 h 145261"/>
                  <a:gd name="connsiteX16" fmla="*/ 88665 w 117323"/>
                  <a:gd name="connsiteY16" fmla="*/ 123628 h 145261"/>
                  <a:gd name="connsiteX17" fmla="*/ 104556 w 117323"/>
                  <a:gd name="connsiteY17" fmla="*/ 115860 h 145261"/>
                  <a:gd name="connsiteX18" fmla="*/ 113032 w 117323"/>
                  <a:gd name="connsiteY18" fmla="*/ 131045 h 145261"/>
                  <a:gd name="connsiteX19" fmla="*/ 67124 w 117323"/>
                  <a:gd name="connsiteY19" fmla="*/ 145170 h 145261"/>
                  <a:gd name="connsiteX20" fmla="*/ 23688 w 117323"/>
                  <a:gd name="connsiteY20" fmla="*/ 60064 h 145261"/>
                  <a:gd name="connsiteX21" fmla="*/ 94315 w 117323"/>
                  <a:gd name="connsiteY21" fmla="*/ 60064 h 145261"/>
                  <a:gd name="connsiteX22" fmla="*/ 85487 w 117323"/>
                  <a:gd name="connsiteY22" fmla="*/ 29341 h 145261"/>
                  <a:gd name="connsiteX23" fmla="*/ 60767 w 117323"/>
                  <a:gd name="connsiteY23" fmla="*/ 19100 h 145261"/>
                  <a:gd name="connsiteX24" fmla="*/ 43110 w 117323"/>
                  <a:gd name="connsiteY24" fmla="*/ 24044 h 145261"/>
                  <a:gd name="connsiteX25" fmla="*/ 29338 w 117323"/>
                  <a:gd name="connsiteY25" fmla="*/ 37816 h 145261"/>
                  <a:gd name="connsiteX26" fmla="*/ 23688 w 117323"/>
                  <a:gd name="connsiteY26" fmla="*/ 60064 h 14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23" h="145261">
                    <a:moveTo>
                      <a:pt x="65711" y="144110"/>
                    </a:moveTo>
                    <a:cubicBezTo>
                      <a:pt x="54093" y="144287"/>
                      <a:pt x="42616" y="141356"/>
                      <a:pt x="32516" y="135635"/>
                    </a:cubicBezTo>
                    <a:cubicBezTo>
                      <a:pt x="22346" y="129808"/>
                      <a:pt x="14012" y="121263"/>
                      <a:pt x="8503" y="110916"/>
                    </a:cubicBezTo>
                    <a:cubicBezTo>
                      <a:pt x="2499" y="98874"/>
                      <a:pt x="-432" y="85525"/>
                      <a:pt x="27" y="72071"/>
                    </a:cubicBezTo>
                    <a:cubicBezTo>
                      <a:pt x="-361" y="58687"/>
                      <a:pt x="2676" y="45444"/>
                      <a:pt x="8856" y="33579"/>
                    </a:cubicBezTo>
                    <a:cubicBezTo>
                      <a:pt x="14329" y="23338"/>
                      <a:pt x="22346" y="14686"/>
                      <a:pt x="32163" y="8506"/>
                    </a:cubicBezTo>
                    <a:cubicBezTo>
                      <a:pt x="41062" y="2997"/>
                      <a:pt x="51338" y="66"/>
                      <a:pt x="61826" y="31"/>
                    </a:cubicBezTo>
                    <a:cubicBezTo>
                      <a:pt x="72385" y="-358"/>
                      <a:pt x="82803" y="2361"/>
                      <a:pt x="91843" y="7800"/>
                    </a:cubicBezTo>
                    <a:cubicBezTo>
                      <a:pt x="100212" y="13273"/>
                      <a:pt x="106745" y="21148"/>
                      <a:pt x="110559" y="30400"/>
                    </a:cubicBezTo>
                    <a:cubicBezTo>
                      <a:pt x="115326" y="41560"/>
                      <a:pt x="117622" y="53602"/>
                      <a:pt x="117269" y="65714"/>
                    </a:cubicBezTo>
                    <a:cubicBezTo>
                      <a:pt x="117269" y="68186"/>
                      <a:pt x="117269" y="70658"/>
                      <a:pt x="117269" y="72777"/>
                    </a:cubicBezTo>
                    <a:lnTo>
                      <a:pt x="117269" y="79486"/>
                    </a:lnTo>
                    <a:lnTo>
                      <a:pt x="25100" y="79486"/>
                    </a:lnTo>
                    <a:cubicBezTo>
                      <a:pt x="25524" y="88103"/>
                      <a:pt x="27784" y="96543"/>
                      <a:pt x="31810" y="104206"/>
                    </a:cubicBezTo>
                    <a:cubicBezTo>
                      <a:pt x="35553" y="110810"/>
                      <a:pt x="40886" y="116389"/>
                      <a:pt x="47348" y="120450"/>
                    </a:cubicBezTo>
                    <a:cubicBezTo>
                      <a:pt x="54305" y="124476"/>
                      <a:pt x="62250" y="126560"/>
                      <a:pt x="70302" y="126454"/>
                    </a:cubicBezTo>
                    <a:cubicBezTo>
                      <a:pt x="76517" y="126454"/>
                      <a:pt x="82732" y="125500"/>
                      <a:pt x="88665" y="123628"/>
                    </a:cubicBezTo>
                    <a:cubicBezTo>
                      <a:pt x="94244" y="121686"/>
                      <a:pt x="99577" y="119073"/>
                      <a:pt x="104556" y="115860"/>
                    </a:cubicBezTo>
                    <a:lnTo>
                      <a:pt x="113032" y="131045"/>
                    </a:lnTo>
                    <a:cubicBezTo>
                      <a:pt x="99859" y="140968"/>
                      <a:pt x="83615" y="145982"/>
                      <a:pt x="67124" y="145170"/>
                    </a:cubicBezTo>
                    <a:close/>
                    <a:moveTo>
                      <a:pt x="23688" y="60064"/>
                    </a:moveTo>
                    <a:lnTo>
                      <a:pt x="94315" y="60064"/>
                    </a:lnTo>
                    <a:cubicBezTo>
                      <a:pt x="95127" y="49117"/>
                      <a:pt x="91984" y="38205"/>
                      <a:pt x="85487" y="29341"/>
                    </a:cubicBezTo>
                    <a:cubicBezTo>
                      <a:pt x="79201" y="22420"/>
                      <a:pt x="70125" y="18676"/>
                      <a:pt x="60767" y="19100"/>
                    </a:cubicBezTo>
                    <a:cubicBezTo>
                      <a:pt x="54516" y="18923"/>
                      <a:pt x="48372" y="20654"/>
                      <a:pt x="43110" y="24044"/>
                    </a:cubicBezTo>
                    <a:cubicBezTo>
                      <a:pt x="37460" y="27399"/>
                      <a:pt x="32693" y="32166"/>
                      <a:pt x="29338" y="37816"/>
                    </a:cubicBezTo>
                    <a:cubicBezTo>
                      <a:pt x="25700" y="44667"/>
                      <a:pt x="23758" y="52295"/>
                      <a:pt x="23688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805F13A-ADE2-4C3E-BEC4-A7AFE106DBA2}"/>
                  </a:ext>
                </a:extLst>
              </p:cNvPr>
              <p:cNvSpPr/>
              <p:nvPr/>
            </p:nvSpPr>
            <p:spPr>
              <a:xfrm>
                <a:off x="9165984" y="5116341"/>
                <a:ext cx="109151" cy="144099"/>
              </a:xfrm>
              <a:custGeom>
                <a:avLst/>
                <a:gdLst>
                  <a:gd name="connsiteX0" fmla="*/ 64637 w 109151"/>
                  <a:gd name="connsiteY0" fmla="*/ 144087 h 144100"/>
                  <a:gd name="connsiteX1" fmla="*/ 31442 w 109151"/>
                  <a:gd name="connsiteY1" fmla="*/ 135612 h 144100"/>
                  <a:gd name="connsiteX2" fmla="*/ 8488 w 109151"/>
                  <a:gd name="connsiteY2" fmla="*/ 111245 h 144100"/>
                  <a:gd name="connsiteX3" fmla="*/ 13 w 109151"/>
                  <a:gd name="connsiteY3" fmla="*/ 72400 h 144100"/>
                  <a:gd name="connsiteX4" fmla="*/ 9195 w 109151"/>
                  <a:gd name="connsiteY4" fmla="*/ 33202 h 144100"/>
                  <a:gd name="connsiteX5" fmla="*/ 33561 w 109151"/>
                  <a:gd name="connsiteY5" fmla="*/ 8482 h 144100"/>
                  <a:gd name="connsiteX6" fmla="*/ 66050 w 109151"/>
                  <a:gd name="connsiteY6" fmla="*/ 7 h 144100"/>
                  <a:gd name="connsiteX7" fmla="*/ 89356 w 109151"/>
                  <a:gd name="connsiteY7" fmla="*/ 4951 h 144100"/>
                  <a:gd name="connsiteX8" fmla="*/ 106307 w 109151"/>
                  <a:gd name="connsiteY8" fmla="*/ 16251 h 144100"/>
                  <a:gd name="connsiteX9" fmla="*/ 94654 w 109151"/>
                  <a:gd name="connsiteY9" fmla="*/ 30730 h 144100"/>
                  <a:gd name="connsiteX10" fmla="*/ 82294 w 109151"/>
                  <a:gd name="connsiteY10" fmla="*/ 22608 h 144100"/>
                  <a:gd name="connsiteX11" fmla="*/ 67109 w 109151"/>
                  <a:gd name="connsiteY11" fmla="*/ 19429 h 144100"/>
                  <a:gd name="connsiteX12" fmla="*/ 44861 w 109151"/>
                  <a:gd name="connsiteY12" fmla="*/ 26139 h 144100"/>
                  <a:gd name="connsiteX13" fmla="*/ 29677 w 109151"/>
                  <a:gd name="connsiteY13" fmla="*/ 44502 h 144100"/>
                  <a:gd name="connsiteX14" fmla="*/ 29677 w 109151"/>
                  <a:gd name="connsiteY14" fmla="*/ 99945 h 144100"/>
                  <a:gd name="connsiteX15" fmla="*/ 44861 w 109151"/>
                  <a:gd name="connsiteY15" fmla="*/ 118308 h 144100"/>
                  <a:gd name="connsiteX16" fmla="*/ 66756 w 109151"/>
                  <a:gd name="connsiteY16" fmla="*/ 125017 h 144100"/>
                  <a:gd name="connsiteX17" fmla="*/ 84766 w 109151"/>
                  <a:gd name="connsiteY17" fmla="*/ 121133 h 144100"/>
                  <a:gd name="connsiteX18" fmla="*/ 98891 w 109151"/>
                  <a:gd name="connsiteY18" fmla="*/ 111951 h 144100"/>
                  <a:gd name="connsiteX19" fmla="*/ 109132 w 109151"/>
                  <a:gd name="connsiteY19" fmla="*/ 126783 h 144100"/>
                  <a:gd name="connsiteX20" fmla="*/ 88650 w 109151"/>
                  <a:gd name="connsiteY20" fmla="*/ 139849 h 144100"/>
                  <a:gd name="connsiteX21" fmla="*/ 64637 w 109151"/>
                  <a:gd name="connsiteY21" fmla="*/ 144087 h 14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9151" h="144100">
                    <a:moveTo>
                      <a:pt x="64637" y="144087"/>
                    </a:moveTo>
                    <a:cubicBezTo>
                      <a:pt x="53019" y="144263"/>
                      <a:pt x="41542" y="141332"/>
                      <a:pt x="31442" y="135612"/>
                    </a:cubicBezTo>
                    <a:cubicBezTo>
                      <a:pt x="21660" y="129785"/>
                      <a:pt x="13714" y="121345"/>
                      <a:pt x="8488" y="111245"/>
                    </a:cubicBezTo>
                    <a:cubicBezTo>
                      <a:pt x="2555" y="99168"/>
                      <a:pt x="-340" y="85854"/>
                      <a:pt x="13" y="72400"/>
                    </a:cubicBezTo>
                    <a:cubicBezTo>
                      <a:pt x="-376" y="58769"/>
                      <a:pt x="2767" y="45244"/>
                      <a:pt x="9195" y="33202"/>
                    </a:cubicBezTo>
                    <a:cubicBezTo>
                      <a:pt x="14844" y="22855"/>
                      <a:pt x="23285" y="14273"/>
                      <a:pt x="33561" y="8482"/>
                    </a:cubicBezTo>
                    <a:cubicBezTo>
                      <a:pt x="43484" y="2903"/>
                      <a:pt x="54678" y="-29"/>
                      <a:pt x="66050" y="7"/>
                    </a:cubicBezTo>
                    <a:cubicBezTo>
                      <a:pt x="74101" y="-170"/>
                      <a:pt x="82082" y="1490"/>
                      <a:pt x="89356" y="4951"/>
                    </a:cubicBezTo>
                    <a:cubicBezTo>
                      <a:pt x="95677" y="7564"/>
                      <a:pt x="101434" y="11413"/>
                      <a:pt x="106307" y="16251"/>
                    </a:cubicBezTo>
                    <a:lnTo>
                      <a:pt x="94654" y="30730"/>
                    </a:lnTo>
                    <a:cubicBezTo>
                      <a:pt x="91158" y="27163"/>
                      <a:pt x="86955" y="24409"/>
                      <a:pt x="82294" y="22608"/>
                    </a:cubicBezTo>
                    <a:cubicBezTo>
                      <a:pt x="77526" y="20418"/>
                      <a:pt x="72335" y="19359"/>
                      <a:pt x="67109" y="19429"/>
                    </a:cubicBezTo>
                    <a:cubicBezTo>
                      <a:pt x="59163" y="19288"/>
                      <a:pt x="51394" y="21619"/>
                      <a:pt x="44861" y="26139"/>
                    </a:cubicBezTo>
                    <a:cubicBezTo>
                      <a:pt x="38293" y="30836"/>
                      <a:pt x="33031" y="37157"/>
                      <a:pt x="29677" y="44502"/>
                    </a:cubicBezTo>
                    <a:cubicBezTo>
                      <a:pt x="22402" y="62265"/>
                      <a:pt x="22402" y="82182"/>
                      <a:pt x="29677" y="99945"/>
                    </a:cubicBezTo>
                    <a:cubicBezTo>
                      <a:pt x="32925" y="107360"/>
                      <a:pt x="38187" y="113717"/>
                      <a:pt x="44861" y="118308"/>
                    </a:cubicBezTo>
                    <a:cubicBezTo>
                      <a:pt x="51218" y="122899"/>
                      <a:pt x="58916" y="125265"/>
                      <a:pt x="66756" y="125017"/>
                    </a:cubicBezTo>
                    <a:cubicBezTo>
                      <a:pt x="72971" y="125088"/>
                      <a:pt x="79116" y="123746"/>
                      <a:pt x="84766" y="121133"/>
                    </a:cubicBezTo>
                    <a:cubicBezTo>
                      <a:pt x="89886" y="118802"/>
                      <a:pt x="94654" y="115694"/>
                      <a:pt x="98891" y="111951"/>
                    </a:cubicBezTo>
                    <a:lnTo>
                      <a:pt x="109132" y="126783"/>
                    </a:lnTo>
                    <a:cubicBezTo>
                      <a:pt x="103094" y="132292"/>
                      <a:pt x="96172" y="136706"/>
                      <a:pt x="88650" y="139849"/>
                    </a:cubicBezTo>
                    <a:cubicBezTo>
                      <a:pt x="80952" y="142709"/>
                      <a:pt x="72830" y="144122"/>
                      <a:pt x="64637" y="1440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E69B683A-C0AB-4E55-903B-97B001F8E1BF}"/>
                  </a:ext>
                </a:extLst>
              </p:cNvPr>
              <p:cNvSpPr/>
              <p:nvPr/>
            </p:nvSpPr>
            <p:spPr>
              <a:xfrm>
                <a:off x="9285729" y="5080687"/>
                <a:ext cx="85459" cy="180143"/>
              </a:xfrm>
              <a:custGeom>
                <a:avLst/>
                <a:gdLst>
                  <a:gd name="connsiteX0" fmla="*/ 59661 w 85459"/>
                  <a:gd name="connsiteY0" fmla="*/ 179741 h 180143"/>
                  <a:gd name="connsiteX1" fmla="*/ 29291 w 85459"/>
                  <a:gd name="connsiteY1" fmla="*/ 167028 h 180143"/>
                  <a:gd name="connsiteX2" fmla="*/ 20463 w 85459"/>
                  <a:gd name="connsiteY2" fmla="*/ 133833 h 180143"/>
                  <a:gd name="connsiteX3" fmla="*/ 20463 w 85459"/>
                  <a:gd name="connsiteY3" fmla="*/ 58261 h 180143"/>
                  <a:gd name="connsiteX4" fmla="*/ -19 w 85459"/>
                  <a:gd name="connsiteY4" fmla="*/ 58261 h 180143"/>
                  <a:gd name="connsiteX5" fmla="*/ -19 w 85459"/>
                  <a:gd name="connsiteY5" fmla="*/ 40605 h 180143"/>
                  <a:gd name="connsiteX6" fmla="*/ 21522 w 85459"/>
                  <a:gd name="connsiteY6" fmla="*/ 40605 h 180143"/>
                  <a:gd name="connsiteX7" fmla="*/ 24347 w 85459"/>
                  <a:gd name="connsiteY7" fmla="*/ -6 h 180143"/>
                  <a:gd name="connsiteX8" fmla="*/ 43770 w 85459"/>
                  <a:gd name="connsiteY8" fmla="*/ -6 h 180143"/>
                  <a:gd name="connsiteX9" fmla="*/ 43770 w 85459"/>
                  <a:gd name="connsiteY9" fmla="*/ 40605 h 180143"/>
                  <a:gd name="connsiteX10" fmla="*/ 81202 w 85459"/>
                  <a:gd name="connsiteY10" fmla="*/ 40605 h 180143"/>
                  <a:gd name="connsiteX11" fmla="*/ 81202 w 85459"/>
                  <a:gd name="connsiteY11" fmla="*/ 59674 h 180143"/>
                  <a:gd name="connsiteX12" fmla="*/ 43770 w 85459"/>
                  <a:gd name="connsiteY12" fmla="*/ 59674 h 180143"/>
                  <a:gd name="connsiteX13" fmla="*/ 43770 w 85459"/>
                  <a:gd name="connsiteY13" fmla="*/ 135599 h 180143"/>
                  <a:gd name="connsiteX14" fmla="*/ 48714 w 85459"/>
                  <a:gd name="connsiteY14" fmla="*/ 155374 h 180143"/>
                  <a:gd name="connsiteX15" fmla="*/ 64958 w 85459"/>
                  <a:gd name="connsiteY15" fmla="*/ 162437 h 180143"/>
                  <a:gd name="connsiteX16" fmla="*/ 80496 w 85459"/>
                  <a:gd name="connsiteY16" fmla="*/ 158552 h 180143"/>
                  <a:gd name="connsiteX17" fmla="*/ 85440 w 85459"/>
                  <a:gd name="connsiteY17" fmla="*/ 175503 h 180143"/>
                  <a:gd name="connsiteX18" fmla="*/ 73080 w 85459"/>
                  <a:gd name="connsiteY18" fmla="*/ 179741 h 180143"/>
                  <a:gd name="connsiteX19" fmla="*/ 59661 w 85459"/>
                  <a:gd name="connsiteY19" fmla="*/ 179741 h 180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5459" h="180143">
                    <a:moveTo>
                      <a:pt x="59661" y="179741"/>
                    </a:moveTo>
                    <a:cubicBezTo>
                      <a:pt x="48078" y="180765"/>
                      <a:pt x="36707" y="175998"/>
                      <a:pt x="29291" y="167028"/>
                    </a:cubicBezTo>
                    <a:cubicBezTo>
                      <a:pt x="22935" y="157175"/>
                      <a:pt x="19827" y="145557"/>
                      <a:pt x="20463" y="133833"/>
                    </a:cubicBezTo>
                    <a:lnTo>
                      <a:pt x="20463" y="58261"/>
                    </a:lnTo>
                    <a:lnTo>
                      <a:pt x="-19" y="58261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452" y="142520"/>
                      <a:pt x="45147" y="149406"/>
                      <a:pt x="48714" y="155374"/>
                    </a:cubicBezTo>
                    <a:cubicBezTo>
                      <a:pt x="52528" y="160424"/>
                      <a:pt x="58672" y="163108"/>
                      <a:pt x="64958" y="162437"/>
                    </a:cubicBezTo>
                    <a:cubicBezTo>
                      <a:pt x="70361" y="162261"/>
                      <a:pt x="75658" y="160954"/>
                      <a:pt x="80496" y="158552"/>
                    </a:cubicBezTo>
                    <a:lnTo>
                      <a:pt x="85440" y="175503"/>
                    </a:lnTo>
                    <a:cubicBezTo>
                      <a:pt x="81485" y="177339"/>
                      <a:pt x="77318" y="178752"/>
                      <a:pt x="73080" y="179741"/>
                    </a:cubicBezTo>
                    <a:cubicBezTo>
                      <a:pt x="68630" y="180270"/>
                      <a:pt x="64111" y="180270"/>
                      <a:pt x="59661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F1DBAFCF-79A3-4B6E-9048-A95BAFB5923F}"/>
                  </a:ext>
                </a:extLst>
              </p:cNvPr>
              <p:cNvSpPr/>
              <p:nvPr/>
            </p:nvSpPr>
            <p:spPr>
              <a:xfrm>
                <a:off x="9394143" y="5061240"/>
                <a:ext cx="31150" cy="196009"/>
              </a:xfrm>
              <a:custGeom>
                <a:avLst/>
                <a:gdLst>
                  <a:gd name="connsiteX0" fmla="*/ 15519 w 31150"/>
                  <a:gd name="connsiteY0" fmla="*/ 30383 h 196010"/>
                  <a:gd name="connsiteX1" fmla="*/ 4218 w 31150"/>
                  <a:gd name="connsiteY1" fmla="*/ 26145 h 196010"/>
                  <a:gd name="connsiteX2" fmla="*/ 4218 w 31150"/>
                  <a:gd name="connsiteY2" fmla="*/ 4251 h 196010"/>
                  <a:gd name="connsiteX3" fmla="*/ 15519 w 31150"/>
                  <a:gd name="connsiteY3" fmla="*/ 13 h 196010"/>
                  <a:gd name="connsiteX4" fmla="*/ 26466 w 31150"/>
                  <a:gd name="connsiteY4" fmla="*/ 4251 h 196010"/>
                  <a:gd name="connsiteX5" fmla="*/ 26890 w 31150"/>
                  <a:gd name="connsiteY5" fmla="*/ 25721 h 196010"/>
                  <a:gd name="connsiteX6" fmla="*/ 26466 w 31150"/>
                  <a:gd name="connsiteY6" fmla="*/ 26145 h 196010"/>
                  <a:gd name="connsiteX7" fmla="*/ 15519 w 31150"/>
                  <a:gd name="connsiteY7" fmla="*/ 30383 h 196010"/>
                  <a:gd name="connsiteX8" fmla="*/ 3512 w 31150"/>
                  <a:gd name="connsiteY8" fmla="*/ 196004 h 196010"/>
                  <a:gd name="connsiteX9" fmla="*/ 3512 w 31150"/>
                  <a:gd name="connsiteY9" fmla="*/ 58634 h 196010"/>
                  <a:gd name="connsiteX10" fmla="*/ 26819 w 31150"/>
                  <a:gd name="connsiteY10" fmla="*/ 58634 h 196010"/>
                  <a:gd name="connsiteX11" fmla="*/ 26819 w 31150"/>
                  <a:gd name="connsiteY11" fmla="*/ 196004 h 19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50" h="196010">
                    <a:moveTo>
                      <a:pt x="15519" y="30383"/>
                    </a:moveTo>
                    <a:cubicBezTo>
                      <a:pt x="11351" y="30559"/>
                      <a:pt x="7255" y="29006"/>
                      <a:pt x="4218" y="26145"/>
                    </a:cubicBezTo>
                    <a:cubicBezTo>
                      <a:pt x="-1432" y="19930"/>
                      <a:pt x="-1432" y="10466"/>
                      <a:pt x="4218" y="4251"/>
                    </a:cubicBezTo>
                    <a:cubicBezTo>
                      <a:pt x="7255" y="1390"/>
                      <a:pt x="11351" y="-163"/>
                      <a:pt x="15519" y="13"/>
                    </a:cubicBezTo>
                    <a:cubicBezTo>
                      <a:pt x="19615" y="-199"/>
                      <a:pt x="23570" y="1355"/>
                      <a:pt x="26466" y="4251"/>
                    </a:cubicBezTo>
                    <a:cubicBezTo>
                      <a:pt x="32505" y="10078"/>
                      <a:pt x="32717" y="19683"/>
                      <a:pt x="26890" y="25721"/>
                    </a:cubicBezTo>
                    <a:cubicBezTo>
                      <a:pt x="26748" y="25863"/>
                      <a:pt x="26607" y="26004"/>
                      <a:pt x="26466" y="26145"/>
                    </a:cubicBezTo>
                    <a:cubicBezTo>
                      <a:pt x="23570" y="29041"/>
                      <a:pt x="19615" y="30595"/>
                      <a:pt x="15519" y="30383"/>
                    </a:cubicBezTo>
                    <a:close/>
                    <a:moveTo>
                      <a:pt x="3512" y="196004"/>
                    </a:moveTo>
                    <a:lnTo>
                      <a:pt x="3512" y="58634"/>
                    </a:lnTo>
                    <a:lnTo>
                      <a:pt x="26819" y="58634"/>
                    </a:lnTo>
                    <a:lnTo>
                      <a:pt x="26819" y="19600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B38A2491-E49E-483D-A092-062F2B46A865}"/>
                  </a:ext>
                </a:extLst>
              </p:cNvPr>
              <p:cNvSpPr/>
              <p:nvPr/>
            </p:nvSpPr>
            <p:spPr>
              <a:xfrm>
                <a:off x="9447468" y="5119881"/>
                <a:ext cx="123245" cy="137369"/>
              </a:xfrm>
              <a:custGeom>
                <a:avLst/>
                <a:gdLst>
                  <a:gd name="connsiteX0" fmla="*/ 49420 w 123245"/>
                  <a:gd name="connsiteY0" fmla="*/ 137364 h 137370"/>
                  <a:gd name="connsiteX1" fmla="*/ -19 w 123245"/>
                  <a:gd name="connsiteY1" fmla="*/ -6 h 137370"/>
                  <a:gd name="connsiteX2" fmla="*/ 23288 w 123245"/>
                  <a:gd name="connsiteY2" fmla="*/ -6 h 137370"/>
                  <a:gd name="connsiteX3" fmla="*/ 49067 w 123245"/>
                  <a:gd name="connsiteY3" fmla="*/ 78037 h 137370"/>
                  <a:gd name="connsiteX4" fmla="*/ 55776 w 123245"/>
                  <a:gd name="connsiteY4" fmla="*/ 98166 h 137370"/>
                  <a:gd name="connsiteX5" fmla="*/ 62133 w 123245"/>
                  <a:gd name="connsiteY5" fmla="*/ 118295 h 137370"/>
                  <a:gd name="connsiteX6" fmla="*/ 62133 w 123245"/>
                  <a:gd name="connsiteY6" fmla="*/ 118295 h 137370"/>
                  <a:gd name="connsiteX7" fmla="*/ 68136 w 123245"/>
                  <a:gd name="connsiteY7" fmla="*/ 98166 h 137370"/>
                  <a:gd name="connsiteX8" fmla="*/ 74492 w 123245"/>
                  <a:gd name="connsiteY8" fmla="*/ 78037 h 137370"/>
                  <a:gd name="connsiteX9" fmla="*/ 100625 w 123245"/>
                  <a:gd name="connsiteY9" fmla="*/ -6 h 137370"/>
                  <a:gd name="connsiteX10" fmla="*/ 123226 w 123245"/>
                  <a:gd name="connsiteY10" fmla="*/ -6 h 137370"/>
                  <a:gd name="connsiteX11" fmla="*/ 74846 w 123245"/>
                  <a:gd name="connsiteY11" fmla="*/ 137364 h 13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245" h="137370">
                    <a:moveTo>
                      <a:pt x="49420" y="137364"/>
                    </a:moveTo>
                    <a:lnTo>
                      <a:pt x="-19" y="-6"/>
                    </a:lnTo>
                    <a:lnTo>
                      <a:pt x="23288" y="-6"/>
                    </a:lnTo>
                    <a:lnTo>
                      <a:pt x="49067" y="78037"/>
                    </a:lnTo>
                    <a:lnTo>
                      <a:pt x="55776" y="98166"/>
                    </a:lnTo>
                    <a:lnTo>
                      <a:pt x="62133" y="118295"/>
                    </a:lnTo>
                    <a:lnTo>
                      <a:pt x="62133" y="118295"/>
                    </a:lnTo>
                    <a:cubicBezTo>
                      <a:pt x="62133" y="111585"/>
                      <a:pt x="66018" y="104876"/>
                      <a:pt x="68136" y="98166"/>
                    </a:cubicBezTo>
                    <a:cubicBezTo>
                      <a:pt x="70255" y="91456"/>
                      <a:pt x="72727" y="84394"/>
                      <a:pt x="74492" y="78037"/>
                    </a:cubicBezTo>
                    <a:lnTo>
                      <a:pt x="100625" y="-6"/>
                    </a:lnTo>
                    <a:lnTo>
                      <a:pt x="123226" y="-6"/>
                    </a:lnTo>
                    <a:lnTo>
                      <a:pt x="74846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C3AA7098-617D-4919-A74F-7C28842A3399}"/>
                  </a:ext>
                </a:extLst>
              </p:cNvPr>
              <p:cNvSpPr/>
              <p:nvPr/>
            </p:nvSpPr>
            <p:spPr>
              <a:xfrm>
                <a:off x="9587604" y="5116305"/>
                <a:ext cx="117374" cy="145267"/>
              </a:xfrm>
              <a:custGeom>
                <a:avLst/>
                <a:gdLst>
                  <a:gd name="connsiteX0" fmla="*/ 65723 w 117374"/>
                  <a:gd name="connsiteY0" fmla="*/ 144117 h 145267"/>
                  <a:gd name="connsiteX1" fmla="*/ 32528 w 117374"/>
                  <a:gd name="connsiteY1" fmla="*/ 135642 h 145267"/>
                  <a:gd name="connsiteX2" fmla="*/ 8868 w 117374"/>
                  <a:gd name="connsiteY2" fmla="*/ 110922 h 145267"/>
                  <a:gd name="connsiteX3" fmla="*/ 39 w 117374"/>
                  <a:gd name="connsiteY3" fmla="*/ 72077 h 145267"/>
                  <a:gd name="connsiteX4" fmla="*/ 8868 w 117374"/>
                  <a:gd name="connsiteY4" fmla="*/ 33586 h 145267"/>
                  <a:gd name="connsiteX5" fmla="*/ 32175 w 117374"/>
                  <a:gd name="connsiteY5" fmla="*/ 8513 h 145267"/>
                  <a:gd name="connsiteX6" fmla="*/ 61838 w 117374"/>
                  <a:gd name="connsiteY6" fmla="*/ 37 h 145267"/>
                  <a:gd name="connsiteX7" fmla="*/ 91855 w 117374"/>
                  <a:gd name="connsiteY7" fmla="*/ 7807 h 145267"/>
                  <a:gd name="connsiteX8" fmla="*/ 110571 w 117374"/>
                  <a:gd name="connsiteY8" fmla="*/ 30407 h 145267"/>
                  <a:gd name="connsiteX9" fmla="*/ 117281 w 117374"/>
                  <a:gd name="connsiteY9" fmla="*/ 65721 h 145267"/>
                  <a:gd name="connsiteX10" fmla="*/ 117281 w 117374"/>
                  <a:gd name="connsiteY10" fmla="*/ 72784 h 145267"/>
                  <a:gd name="connsiteX11" fmla="*/ 117281 w 117374"/>
                  <a:gd name="connsiteY11" fmla="*/ 79493 h 145267"/>
                  <a:gd name="connsiteX12" fmla="*/ 24406 w 117374"/>
                  <a:gd name="connsiteY12" fmla="*/ 79493 h 145267"/>
                  <a:gd name="connsiteX13" fmla="*/ 31115 w 117374"/>
                  <a:gd name="connsiteY13" fmla="*/ 104213 h 145267"/>
                  <a:gd name="connsiteX14" fmla="*/ 47006 w 117374"/>
                  <a:gd name="connsiteY14" fmla="*/ 120457 h 145267"/>
                  <a:gd name="connsiteX15" fmla="*/ 69607 w 117374"/>
                  <a:gd name="connsiteY15" fmla="*/ 126461 h 145267"/>
                  <a:gd name="connsiteX16" fmla="*/ 87970 w 117374"/>
                  <a:gd name="connsiteY16" fmla="*/ 123635 h 145267"/>
                  <a:gd name="connsiteX17" fmla="*/ 103861 w 117374"/>
                  <a:gd name="connsiteY17" fmla="*/ 115867 h 145267"/>
                  <a:gd name="connsiteX18" fmla="*/ 112337 w 117374"/>
                  <a:gd name="connsiteY18" fmla="*/ 131052 h 145267"/>
                  <a:gd name="connsiteX19" fmla="*/ 66429 w 117374"/>
                  <a:gd name="connsiteY19" fmla="*/ 145177 h 145267"/>
                  <a:gd name="connsiteX20" fmla="*/ 24406 w 117374"/>
                  <a:gd name="connsiteY20" fmla="*/ 60071 h 145267"/>
                  <a:gd name="connsiteX21" fmla="*/ 95033 w 117374"/>
                  <a:gd name="connsiteY21" fmla="*/ 60071 h 145267"/>
                  <a:gd name="connsiteX22" fmla="*/ 86205 w 117374"/>
                  <a:gd name="connsiteY22" fmla="*/ 29348 h 145267"/>
                  <a:gd name="connsiteX23" fmla="*/ 61838 w 117374"/>
                  <a:gd name="connsiteY23" fmla="*/ 19107 h 145267"/>
                  <a:gd name="connsiteX24" fmla="*/ 43828 w 117374"/>
                  <a:gd name="connsiteY24" fmla="*/ 24051 h 145267"/>
                  <a:gd name="connsiteX25" fmla="*/ 30056 w 117374"/>
                  <a:gd name="connsiteY25" fmla="*/ 37823 h 145267"/>
                  <a:gd name="connsiteX26" fmla="*/ 24406 w 117374"/>
                  <a:gd name="connsiteY26" fmla="*/ 60071 h 14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74" h="145267">
                    <a:moveTo>
                      <a:pt x="65723" y="144117"/>
                    </a:moveTo>
                    <a:cubicBezTo>
                      <a:pt x="54105" y="144294"/>
                      <a:pt x="42628" y="141363"/>
                      <a:pt x="32528" y="135642"/>
                    </a:cubicBezTo>
                    <a:cubicBezTo>
                      <a:pt x="22393" y="129921"/>
                      <a:pt x="14165" y="121305"/>
                      <a:pt x="8868" y="110922"/>
                    </a:cubicBezTo>
                    <a:cubicBezTo>
                      <a:pt x="2582" y="98987"/>
                      <a:pt x="-491" y="85567"/>
                      <a:pt x="39" y="72077"/>
                    </a:cubicBezTo>
                    <a:cubicBezTo>
                      <a:pt x="-349" y="58694"/>
                      <a:pt x="2688" y="45451"/>
                      <a:pt x="8868" y="33586"/>
                    </a:cubicBezTo>
                    <a:cubicBezTo>
                      <a:pt x="14341" y="23345"/>
                      <a:pt x="22357" y="14693"/>
                      <a:pt x="32175" y="8513"/>
                    </a:cubicBezTo>
                    <a:cubicBezTo>
                      <a:pt x="41109" y="3039"/>
                      <a:pt x="51350" y="108"/>
                      <a:pt x="61838" y="37"/>
                    </a:cubicBezTo>
                    <a:cubicBezTo>
                      <a:pt x="72397" y="-386"/>
                      <a:pt x="82850" y="2298"/>
                      <a:pt x="91855" y="7807"/>
                    </a:cubicBezTo>
                    <a:cubicBezTo>
                      <a:pt x="100224" y="13280"/>
                      <a:pt x="106757" y="21155"/>
                      <a:pt x="110571" y="30407"/>
                    </a:cubicBezTo>
                    <a:cubicBezTo>
                      <a:pt x="115515" y="41496"/>
                      <a:pt x="117811" y="53573"/>
                      <a:pt x="117281" y="65721"/>
                    </a:cubicBezTo>
                    <a:cubicBezTo>
                      <a:pt x="117281" y="68193"/>
                      <a:pt x="117281" y="70665"/>
                      <a:pt x="117281" y="72784"/>
                    </a:cubicBezTo>
                    <a:lnTo>
                      <a:pt x="117281" y="79493"/>
                    </a:lnTo>
                    <a:lnTo>
                      <a:pt x="24406" y="79493"/>
                    </a:lnTo>
                    <a:cubicBezTo>
                      <a:pt x="25006" y="88110"/>
                      <a:pt x="27266" y="96479"/>
                      <a:pt x="31115" y="104213"/>
                    </a:cubicBezTo>
                    <a:cubicBezTo>
                      <a:pt x="34894" y="110922"/>
                      <a:pt x="40367" y="116537"/>
                      <a:pt x="47006" y="120457"/>
                    </a:cubicBezTo>
                    <a:cubicBezTo>
                      <a:pt x="53822" y="124554"/>
                      <a:pt x="61661" y="126602"/>
                      <a:pt x="69607" y="126461"/>
                    </a:cubicBezTo>
                    <a:cubicBezTo>
                      <a:pt x="75822" y="126461"/>
                      <a:pt x="82038" y="125507"/>
                      <a:pt x="87970" y="123635"/>
                    </a:cubicBezTo>
                    <a:cubicBezTo>
                      <a:pt x="93550" y="121693"/>
                      <a:pt x="98882" y="119080"/>
                      <a:pt x="103861" y="115867"/>
                    </a:cubicBezTo>
                    <a:lnTo>
                      <a:pt x="112337" y="131052"/>
                    </a:lnTo>
                    <a:cubicBezTo>
                      <a:pt x="99165" y="140975"/>
                      <a:pt x="82920" y="145989"/>
                      <a:pt x="66429" y="145177"/>
                    </a:cubicBezTo>
                    <a:close/>
                    <a:moveTo>
                      <a:pt x="24406" y="60071"/>
                    </a:moveTo>
                    <a:lnTo>
                      <a:pt x="95033" y="60071"/>
                    </a:lnTo>
                    <a:cubicBezTo>
                      <a:pt x="95845" y="49123"/>
                      <a:pt x="92703" y="38212"/>
                      <a:pt x="86205" y="29348"/>
                    </a:cubicBezTo>
                    <a:cubicBezTo>
                      <a:pt x="80025" y="22426"/>
                      <a:pt x="71091" y="18683"/>
                      <a:pt x="61838" y="19107"/>
                    </a:cubicBezTo>
                    <a:cubicBezTo>
                      <a:pt x="55482" y="18930"/>
                      <a:pt x="49196" y="20661"/>
                      <a:pt x="43828" y="24051"/>
                    </a:cubicBezTo>
                    <a:cubicBezTo>
                      <a:pt x="38249" y="27512"/>
                      <a:pt x="33516" y="32244"/>
                      <a:pt x="30056" y="37823"/>
                    </a:cubicBezTo>
                    <a:cubicBezTo>
                      <a:pt x="26595" y="44745"/>
                      <a:pt x="24653" y="52337"/>
                      <a:pt x="24406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F26893E4-D5BA-4249-8BA6-B1E60A275842}"/>
                  </a:ext>
                </a:extLst>
              </p:cNvPr>
              <p:cNvSpPr/>
              <p:nvPr/>
            </p:nvSpPr>
            <p:spPr>
              <a:xfrm>
                <a:off x="8110501" y="5455304"/>
                <a:ext cx="127103" cy="144135"/>
              </a:xfrm>
              <a:custGeom>
                <a:avLst/>
                <a:gdLst>
                  <a:gd name="connsiteX0" fmla="*/ 63528 w 127102"/>
                  <a:gd name="connsiteY0" fmla="*/ 144128 h 144135"/>
                  <a:gd name="connsiteX1" fmla="*/ 32451 w 127102"/>
                  <a:gd name="connsiteY1" fmla="*/ 135653 h 144135"/>
                  <a:gd name="connsiteX2" fmla="*/ 9145 w 127102"/>
                  <a:gd name="connsiteY2" fmla="*/ 111286 h 144135"/>
                  <a:gd name="connsiteX3" fmla="*/ 9145 w 127102"/>
                  <a:gd name="connsiteY3" fmla="*/ 33243 h 144135"/>
                  <a:gd name="connsiteX4" fmla="*/ 91955 w 127102"/>
                  <a:gd name="connsiteY4" fmla="*/ 6864 h 144135"/>
                  <a:gd name="connsiteX5" fmla="*/ 94957 w 127102"/>
                  <a:gd name="connsiteY5" fmla="*/ 8524 h 144135"/>
                  <a:gd name="connsiteX6" fmla="*/ 118264 w 127102"/>
                  <a:gd name="connsiteY6" fmla="*/ 33243 h 144135"/>
                  <a:gd name="connsiteX7" fmla="*/ 118264 w 127102"/>
                  <a:gd name="connsiteY7" fmla="*/ 111286 h 144135"/>
                  <a:gd name="connsiteX8" fmla="*/ 94957 w 127102"/>
                  <a:gd name="connsiteY8" fmla="*/ 135653 h 144135"/>
                  <a:gd name="connsiteX9" fmla="*/ 63528 w 127102"/>
                  <a:gd name="connsiteY9" fmla="*/ 144128 h 144135"/>
                  <a:gd name="connsiteX10" fmla="*/ 63528 w 127102"/>
                  <a:gd name="connsiteY10" fmla="*/ 125059 h 144135"/>
                  <a:gd name="connsiteX11" fmla="*/ 84716 w 127102"/>
                  <a:gd name="connsiteY11" fmla="*/ 118349 h 144135"/>
                  <a:gd name="connsiteX12" fmla="*/ 98488 w 127102"/>
                  <a:gd name="connsiteY12" fmla="*/ 99986 h 144135"/>
                  <a:gd name="connsiteX13" fmla="*/ 98488 w 127102"/>
                  <a:gd name="connsiteY13" fmla="*/ 44543 h 144135"/>
                  <a:gd name="connsiteX14" fmla="*/ 84716 w 127102"/>
                  <a:gd name="connsiteY14" fmla="*/ 25827 h 144135"/>
                  <a:gd name="connsiteX15" fmla="*/ 63528 w 127102"/>
                  <a:gd name="connsiteY15" fmla="*/ 19471 h 144135"/>
                  <a:gd name="connsiteX16" fmla="*/ 43046 w 127102"/>
                  <a:gd name="connsiteY16" fmla="*/ 25827 h 144135"/>
                  <a:gd name="connsiteX17" fmla="*/ 28920 w 127102"/>
                  <a:gd name="connsiteY17" fmla="*/ 44543 h 144135"/>
                  <a:gd name="connsiteX18" fmla="*/ 28920 w 127102"/>
                  <a:gd name="connsiteY18" fmla="*/ 99986 h 144135"/>
                  <a:gd name="connsiteX19" fmla="*/ 43046 w 127102"/>
                  <a:gd name="connsiteY19" fmla="*/ 118349 h 144135"/>
                  <a:gd name="connsiteX20" fmla="*/ 63528 w 127102"/>
                  <a:gd name="connsiteY20" fmla="*/ 125059 h 14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102" h="144135">
                    <a:moveTo>
                      <a:pt x="63528" y="144128"/>
                    </a:moveTo>
                    <a:cubicBezTo>
                      <a:pt x="52580" y="144163"/>
                      <a:pt x="41845" y="141233"/>
                      <a:pt x="32451" y="135653"/>
                    </a:cubicBezTo>
                    <a:cubicBezTo>
                      <a:pt x="22493" y="129932"/>
                      <a:pt x="14406" y="121492"/>
                      <a:pt x="9145" y="111286"/>
                    </a:cubicBezTo>
                    <a:cubicBezTo>
                      <a:pt x="-3074" y="86708"/>
                      <a:pt x="-3074" y="57821"/>
                      <a:pt x="9145" y="33243"/>
                    </a:cubicBezTo>
                    <a:cubicBezTo>
                      <a:pt x="24718" y="3085"/>
                      <a:pt x="61797" y="-8709"/>
                      <a:pt x="91955" y="6864"/>
                    </a:cubicBezTo>
                    <a:cubicBezTo>
                      <a:pt x="92944" y="7394"/>
                      <a:pt x="93968" y="7923"/>
                      <a:pt x="94957" y="8524"/>
                    </a:cubicBezTo>
                    <a:cubicBezTo>
                      <a:pt x="104774" y="14562"/>
                      <a:pt x="112790" y="23108"/>
                      <a:pt x="118264" y="33243"/>
                    </a:cubicBezTo>
                    <a:cubicBezTo>
                      <a:pt x="130023" y="57928"/>
                      <a:pt x="130023" y="86602"/>
                      <a:pt x="118264" y="111286"/>
                    </a:cubicBezTo>
                    <a:cubicBezTo>
                      <a:pt x="112790" y="121315"/>
                      <a:pt x="104739" y="129720"/>
                      <a:pt x="94957" y="135653"/>
                    </a:cubicBezTo>
                    <a:cubicBezTo>
                      <a:pt x="85457" y="141268"/>
                      <a:pt x="74581" y="144199"/>
                      <a:pt x="63528" y="144128"/>
                    </a:cubicBezTo>
                    <a:close/>
                    <a:moveTo>
                      <a:pt x="63528" y="125059"/>
                    </a:moveTo>
                    <a:cubicBezTo>
                      <a:pt x="71120" y="125165"/>
                      <a:pt x="78571" y="122799"/>
                      <a:pt x="84716" y="118349"/>
                    </a:cubicBezTo>
                    <a:cubicBezTo>
                      <a:pt x="90967" y="113652"/>
                      <a:pt x="95734" y="107296"/>
                      <a:pt x="98488" y="99986"/>
                    </a:cubicBezTo>
                    <a:cubicBezTo>
                      <a:pt x="104597" y="82011"/>
                      <a:pt x="104597" y="62518"/>
                      <a:pt x="98488" y="44543"/>
                    </a:cubicBezTo>
                    <a:cubicBezTo>
                      <a:pt x="95663" y="37198"/>
                      <a:pt x="90895" y="30736"/>
                      <a:pt x="84716" y="25827"/>
                    </a:cubicBezTo>
                    <a:cubicBezTo>
                      <a:pt x="78500" y="21484"/>
                      <a:pt x="71085" y="19259"/>
                      <a:pt x="63528" y="19471"/>
                    </a:cubicBezTo>
                    <a:cubicBezTo>
                      <a:pt x="56218" y="19400"/>
                      <a:pt x="49049" y="21625"/>
                      <a:pt x="43046" y="25827"/>
                    </a:cubicBezTo>
                    <a:cubicBezTo>
                      <a:pt x="36865" y="30806"/>
                      <a:pt x="31992" y="37234"/>
                      <a:pt x="28920" y="44543"/>
                    </a:cubicBezTo>
                    <a:cubicBezTo>
                      <a:pt x="22317" y="62448"/>
                      <a:pt x="22317" y="82082"/>
                      <a:pt x="28920" y="99986"/>
                    </a:cubicBezTo>
                    <a:cubicBezTo>
                      <a:pt x="31922" y="107261"/>
                      <a:pt x="36795" y="113582"/>
                      <a:pt x="43046" y="118349"/>
                    </a:cubicBezTo>
                    <a:cubicBezTo>
                      <a:pt x="48873" y="122905"/>
                      <a:pt x="56112" y="125270"/>
                      <a:pt x="63528" y="1250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96A7D979-0488-404B-B547-1F9E2F647E76}"/>
                  </a:ext>
                </a:extLst>
              </p:cNvPr>
              <p:cNvSpPr/>
              <p:nvPr/>
            </p:nvSpPr>
            <p:spPr>
              <a:xfrm>
                <a:off x="8272028" y="5458891"/>
                <a:ext cx="109305" cy="140735"/>
              </a:xfrm>
              <a:custGeom>
                <a:avLst/>
                <a:gdLst>
                  <a:gd name="connsiteX0" fmla="*/ 41838 w 109306"/>
                  <a:gd name="connsiteY0" fmla="*/ 140543 h 140736"/>
                  <a:gd name="connsiteX1" fmla="*/ 10055 w 109306"/>
                  <a:gd name="connsiteY1" fmla="*/ 126770 h 140736"/>
                  <a:gd name="connsiteX2" fmla="*/ 168 w 109306"/>
                  <a:gd name="connsiteY2" fmla="*/ 86866 h 140736"/>
                  <a:gd name="connsiteX3" fmla="*/ 168 w 109306"/>
                  <a:gd name="connsiteY3" fmla="*/ -6 h 140736"/>
                  <a:gd name="connsiteX4" fmla="*/ 23475 w 109306"/>
                  <a:gd name="connsiteY4" fmla="*/ -6 h 140736"/>
                  <a:gd name="connsiteX5" fmla="*/ 23475 w 109306"/>
                  <a:gd name="connsiteY5" fmla="*/ 84041 h 140736"/>
                  <a:gd name="connsiteX6" fmla="*/ 29478 w 109306"/>
                  <a:gd name="connsiteY6" fmla="*/ 111585 h 140736"/>
                  <a:gd name="connsiteX7" fmla="*/ 48901 w 109306"/>
                  <a:gd name="connsiteY7" fmla="*/ 120414 h 140736"/>
                  <a:gd name="connsiteX8" fmla="*/ 67970 w 109306"/>
                  <a:gd name="connsiteY8" fmla="*/ 114763 h 140736"/>
                  <a:gd name="connsiteX9" fmla="*/ 85980 w 109306"/>
                  <a:gd name="connsiteY9" fmla="*/ 97460 h 140736"/>
                  <a:gd name="connsiteX10" fmla="*/ 85980 w 109306"/>
                  <a:gd name="connsiteY10" fmla="*/ -6 h 140736"/>
                  <a:gd name="connsiteX11" fmla="*/ 109287 w 109306"/>
                  <a:gd name="connsiteY11" fmla="*/ -6 h 140736"/>
                  <a:gd name="connsiteX12" fmla="*/ 109287 w 109306"/>
                  <a:gd name="connsiteY12" fmla="*/ 137364 h 140736"/>
                  <a:gd name="connsiteX13" fmla="*/ 89865 w 109306"/>
                  <a:gd name="connsiteY13" fmla="*/ 137364 h 140736"/>
                  <a:gd name="connsiteX14" fmla="*/ 89865 w 109306"/>
                  <a:gd name="connsiteY14" fmla="*/ 115823 h 140736"/>
                  <a:gd name="connsiteX15" fmla="*/ 89865 w 109306"/>
                  <a:gd name="connsiteY15" fmla="*/ 115823 h 140736"/>
                  <a:gd name="connsiteX16" fmla="*/ 69736 w 109306"/>
                  <a:gd name="connsiteY16" fmla="*/ 133833 h 140736"/>
                  <a:gd name="connsiteX17" fmla="*/ 41838 w 109306"/>
                  <a:gd name="connsiteY17" fmla="*/ 140543 h 14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9306" h="140736">
                    <a:moveTo>
                      <a:pt x="41838" y="140543"/>
                    </a:moveTo>
                    <a:cubicBezTo>
                      <a:pt x="29549" y="141814"/>
                      <a:pt x="17506" y="136588"/>
                      <a:pt x="10055" y="126770"/>
                    </a:cubicBezTo>
                    <a:cubicBezTo>
                      <a:pt x="2569" y="114869"/>
                      <a:pt x="-892" y="100885"/>
                      <a:pt x="168" y="86866"/>
                    </a:cubicBezTo>
                    <a:lnTo>
                      <a:pt x="168" y="-6"/>
                    </a:lnTo>
                    <a:lnTo>
                      <a:pt x="23475" y="-6"/>
                    </a:lnTo>
                    <a:lnTo>
                      <a:pt x="23475" y="84041"/>
                    </a:lnTo>
                    <a:cubicBezTo>
                      <a:pt x="22592" y="93610"/>
                      <a:pt x="24711" y="103251"/>
                      <a:pt x="29478" y="111585"/>
                    </a:cubicBezTo>
                    <a:cubicBezTo>
                      <a:pt x="33928" y="117765"/>
                      <a:pt x="41308" y="121120"/>
                      <a:pt x="48901" y="120414"/>
                    </a:cubicBezTo>
                    <a:cubicBezTo>
                      <a:pt x="55681" y="120379"/>
                      <a:pt x="62284" y="118436"/>
                      <a:pt x="67970" y="114763"/>
                    </a:cubicBezTo>
                    <a:cubicBezTo>
                      <a:pt x="74750" y="109855"/>
                      <a:pt x="80824" y="104028"/>
                      <a:pt x="85980" y="97460"/>
                    </a:cubicBezTo>
                    <a:lnTo>
                      <a:pt x="85980" y="-6"/>
                    </a:lnTo>
                    <a:lnTo>
                      <a:pt x="109287" y="-6"/>
                    </a:lnTo>
                    <a:lnTo>
                      <a:pt x="109287" y="137364"/>
                    </a:lnTo>
                    <a:lnTo>
                      <a:pt x="89865" y="137364"/>
                    </a:lnTo>
                    <a:lnTo>
                      <a:pt x="89865" y="115823"/>
                    </a:lnTo>
                    <a:lnTo>
                      <a:pt x="89865" y="115823"/>
                    </a:lnTo>
                    <a:cubicBezTo>
                      <a:pt x="84214" y="122921"/>
                      <a:pt x="77398" y="128995"/>
                      <a:pt x="69736" y="133833"/>
                    </a:cubicBezTo>
                    <a:cubicBezTo>
                      <a:pt x="61402" y="139024"/>
                      <a:pt x="51620" y="141390"/>
                      <a:pt x="41838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3656A937-D160-47AC-B6ED-A64D19AC57BD}"/>
                  </a:ext>
                </a:extLst>
              </p:cNvPr>
              <p:cNvSpPr/>
              <p:nvPr/>
            </p:nvSpPr>
            <p:spPr>
              <a:xfrm>
                <a:off x="8411353" y="5419690"/>
                <a:ext cx="85105" cy="180864"/>
              </a:xfrm>
              <a:custGeom>
                <a:avLst/>
                <a:gdLst>
                  <a:gd name="connsiteX0" fmla="*/ 59307 w 85106"/>
                  <a:gd name="connsiteY0" fmla="*/ 179741 h 180865"/>
                  <a:gd name="connsiteX1" fmla="*/ 28938 w 85106"/>
                  <a:gd name="connsiteY1" fmla="*/ 167028 h 180865"/>
                  <a:gd name="connsiteX2" fmla="*/ 20110 w 85106"/>
                  <a:gd name="connsiteY2" fmla="*/ 133833 h 180865"/>
                  <a:gd name="connsiteX3" fmla="*/ 20110 w 85106"/>
                  <a:gd name="connsiteY3" fmla="*/ 58262 h 180865"/>
                  <a:gd name="connsiteX4" fmla="*/ -19 w 85106"/>
                  <a:gd name="connsiteY4" fmla="*/ 58262 h 180865"/>
                  <a:gd name="connsiteX5" fmla="*/ -19 w 85106"/>
                  <a:gd name="connsiteY5" fmla="*/ 40605 h 180865"/>
                  <a:gd name="connsiteX6" fmla="*/ 21169 w 85106"/>
                  <a:gd name="connsiteY6" fmla="*/ 40605 h 180865"/>
                  <a:gd name="connsiteX7" fmla="*/ 23994 w 85106"/>
                  <a:gd name="connsiteY7" fmla="*/ -6 h 180865"/>
                  <a:gd name="connsiteX8" fmla="*/ 43770 w 85106"/>
                  <a:gd name="connsiteY8" fmla="*/ -6 h 180865"/>
                  <a:gd name="connsiteX9" fmla="*/ 43770 w 85106"/>
                  <a:gd name="connsiteY9" fmla="*/ 40605 h 180865"/>
                  <a:gd name="connsiteX10" fmla="*/ 79083 w 85106"/>
                  <a:gd name="connsiteY10" fmla="*/ 40605 h 180865"/>
                  <a:gd name="connsiteX11" fmla="*/ 79083 w 85106"/>
                  <a:gd name="connsiteY11" fmla="*/ 59674 h 180865"/>
                  <a:gd name="connsiteX12" fmla="*/ 43770 w 85106"/>
                  <a:gd name="connsiteY12" fmla="*/ 59674 h 180865"/>
                  <a:gd name="connsiteX13" fmla="*/ 43770 w 85106"/>
                  <a:gd name="connsiteY13" fmla="*/ 135599 h 180865"/>
                  <a:gd name="connsiteX14" fmla="*/ 48360 w 85106"/>
                  <a:gd name="connsiteY14" fmla="*/ 155374 h 180865"/>
                  <a:gd name="connsiteX15" fmla="*/ 64958 w 85106"/>
                  <a:gd name="connsiteY15" fmla="*/ 162437 h 180865"/>
                  <a:gd name="connsiteX16" fmla="*/ 72727 w 85106"/>
                  <a:gd name="connsiteY16" fmla="*/ 162437 h 180865"/>
                  <a:gd name="connsiteX17" fmla="*/ 80496 w 85106"/>
                  <a:gd name="connsiteY17" fmla="*/ 159612 h 180865"/>
                  <a:gd name="connsiteX18" fmla="*/ 85087 w 85106"/>
                  <a:gd name="connsiteY18" fmla="*/ 176562 h 180865"/>
                  <a:gd name="connsiteX19" fmla="*/ 73080 w 85106"/>
                  <a:gd name="connsiteY19" fmla="*/ 180800 h 180865"/>
                  <a:gd name="connsiteX20" fmla="*/ 59307 w 85106"/>
                  <a:gd name="connsiteY20" fmla="*/ 179741 h 18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106" h="180865">
                    <a:moveTo>
                      <a:pt x="59307" y="179741"/>
                    </a:moveTo>
                    <a:cubicBezTo>
                      <a:pt x="47725" y="180765"/>
                      <a:pt x="36354" y="175998"/>
                      <a:pt x="28938" y="167028"/>
                    </a:cubicBezTo>
                    <a:cubicBezTo>
                      <a:pt x="22581" y="157175"/>
                      <a:pt x="19474" y="145557"/>
                      <a:pt x="20110" y="133833"/>
                    </a:cubicBezTo>
                    <a:lnTo>
                      <a:pt x="20110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169" y="40605"/>
                    </a:lnTo>
                    <a:lnTo>
                      <a:pt x="23994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79083" y="40605"/>
                    </a:lnTo>
                    <a:lnTo>
                      <a:pt x="79083" y="59674"/>
                    </a:lnTo>
                    <a:lnTo>
                      <a:pt x="43770" y="59674"/>
                    </a:lnTo>
                    <a:lnTo>
                      <a:pt x="43770" y="135599"/>
                    </a:lnTo>
                    <a:cubicBezTo>
                      <a:pt x="43346" y="142485"/>
                      <a:pt x="44935" y="149371"/>
                      <a:pt x="48360" y="155374"/>
                    </a:cubicBezTo>
                    <a:cubicBezTo>
                      <a:pt x="52315" y="160424"/>
                      <a:pt x="58566" y="163073"/>
                      <a:pt x="64958" y="162437"/>
                    </a:cubicBezTo>
                    <a:lnTo>
                      <a:pt x="72727" y="162437"/>
                    </a:lnTo>
                    <a:cubicBezTo>
                      <a:pt x="75411" y="161801"/>
                      <a:pt x="78024" y="160848"/>
                      <a:pt x="80496" y="159612"/>
                    </a:cubicBezTo>
                    <a:lnTo>
                      <a:pt x="85087" y="176562"/>
                    </a:lnTo>
                    <a:cubicBezTo>
                      <a:pt x="81237" y="178328"/>
                      <a:pt x="77211" y="179741"/>
                      <a:pt x="73080" y="180800"/>
                    </a:cubicBezTo>
                    <a:cubicBezTo>
                      <a:pt x="68454" y="181012"/>
                      <a:pt x="63828" y="180659"/>
                      <a:pt x="59307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281C67C7-308E-4E9D-A288-E7564C9A854A}"/>
                  </a:ext>
                </a:extLst>
              </p:cNvPr>
              <p:cNvSpPr/>
              <p:nvPr/>
            </p:nvSpPr>
            <p:spPr>
              <a:xfrm>
                <a:off x="8522949" y="5455333"/>
                <a:ext cx="117289" cy="198847"/>
              </a:xfrm>
              <a:custGeom>
                <a:avLst/>
                <a:gdLst>
                  <a:gd name="connsiteX0" fmla="*/ -19 w 117289"/>
                  <a:gd name="connsiteY0" fmla="*/ 198842 h 198848"/>
                  <a:gd name="connsiteX1" fmla="*/ -19 w 117289"/>
                  <a:gd name="connsiteY1" fmla="*/ 3558 h 198848"/>
                  <a:gd name="connsiteX2" fmla="*/ 19403 w 117289"/>
                  <a:gd name="connsiteY2" fmla="*/ 3558 h 198848"/>
                  <a:gd name="connsiteX3" fmla="*/ 19403 w 117289"/>
                  <a:gd name="connsiteY3" fmla="*/ 19449 h 198848"/>
                  <a:gd name="connsiteX4" fmla="*/ 19403 w 117289"/>
                  <a:gd name="connsiteY4" fmla="*/ 19449 h 198848"/>
                  <a:gd name="connsiteX5" fmla="*/ 39885 w 117289"/>
                  <a:gd name="connsiteY5" fmla="*/ 5677 h 198848"/>
                  <a:gd name="connsiteX6" fmla="*/ 63192 w 117289"/>
                  <a:gd name="connsiteY6" fmla="*/ 27 h 198848"/>
                  <a:gd name="connsiteX7" fmla="*/ 92855 w 117289"/>
                  <a:gd name="connsiteY7" fmla="*/ 8855 h 198848"/>
                  <a:gd name="connsiteX8" fmla="*/ 111218 w 117289"/>
                  <a:gd name="connsiteY8" fmla="*/ 33221 h 198848"/>
                  <a:gd name="connsiteX9" fmla="*/ 117222 w 117289"/>
                  <a:gd name="connsiteY9" fmla="*/ 68535 h 198848"/>
                  <a:gd name="connsiteX10" fmla="*/ 109100 w 117289"/>
                  <a:gd name="connsiteY10" fmla="*/ 108086 h 198848"/>
                  <a:gd name="connsiteX11" fmla="*/ 87205 w 117289"/>
                  <a:gd name="connsiteY11" fmla="*/ 133512 h 198848"/>
                  <a:gd name="connsiteX12" fmla="*/ 57895 w 117289"/>
                  <a:gd name="connsiteY12" fmla="*/ 142341 h 198848"/>
                  <a:gd name="connsiteX13" fmla="*/ 39179 w 117289"/>
                  <a:gd name="connsiteY13" fmla="*/ 138103 h 198848"/>
                  <a:gd name="connsiteX14" fmla="*/ 19756 w 117289"/>
                  <a:gd name="connsiteY14" fmla="*/ 126803 h 198848"/>
                  <a:gd name="connsiteX15" fmla="*/ 19756 w 117289"/>
                  <a:gd name="connsiteY15" fmla="*/ 150816 h 198848"/>
                  <a:gd name="connsiteX16" fmla="*/ 19756 w 117289"/>
                  <a:gd name="connsiteY16" fmla="*/ 197077 h 198848"/>
                  <a:gd name="connsiteX17" fmla="*/ 56836 w 117289"/>
                  <a:gd name="connsiteY17" fmla="*/ 124684 h 198848"/>
                  <a:gd name="connsiteX18" fmla="*/ 76964 w 117289"/>
                  <a:gd name="connsiteY18" fmla="*/ 118327 h 198848"/>
                  <a:gd name="connsiteX19" fmla="*/ 91090 w 117289"/>
                  <a:gd name="connsiteY19" fmla="*/ 99611 h 198848"/>
                  <a:gd name="connsiteX20" fmla="*/ 96034 w 117289"/>
                  <a:gd name="connsiteY20" fmla="*/ 70300 h 198848"/>
                  <a:gd name="connsiteX21" fmla="*/ 92502 w 117289"/>
                  <a:gd name="connsiteY21" fmla="*/ 43815 h 198848"/>
                  <a:gd name="connsiteX22" fmla="*/ 80849 w 117289"/>
                  <a:gd name="connsiteY22" fmla="*/ 25805 h 198848"/>
                  <a:gd name="connsiteX23" fmla="*/ 60014 w 117289"/>
                  <a:gd name="connsiteY23" fmla="*/ 19802 h 198848"/>
                  <a:gd name="connsiteX24" fmla="*/ 42357 w 117289"/>
                  <a:gd name="connsiteY24" fmla="*/ 24393 h 198848"/>
                  <a:gd name="connsiteX25" fmla="*/ 23288 w 117289"/>
                  <a:gd name="connsiteY25" fmla="*/ 38165 h 198848"/>
                  <a:gd name="connsiteX26" fmla="*/ 23288 w 117289"/>
                  <a:gd name="connsiteY26" fmla="*/ 108793 h 198848"/>
                  <a:gd name="connsiteX27" fmla="*/ 41650 w 117289"/>
                  <a:gd name="connsiteY27" fmla="*/ 120093 h 198848"/>
                  <a:gd name="connsiteX28" fmla="*/ 56836 w 117289"/>
                  <a:gd name="connsiteY28" fmla="*/ 124684 h 198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289" h="198848">
                    <a:moveTo>
                      <a:pt x="-19" y="198842"/>
                    </a:moveTo>
                    <a:lnTo>
                      <a:pt x="-19" y="3558"/>
                    </a:lnTo>
                    <a:lnTo>
                      <a:pt x="19403" y="3558"/>
                    </a:lnTo>
                    <a:lnTo>
                      <a:pt x="19403" y="19449"/>
                    </a:lnTo>
                    <a:lnTo>
                      <a:pt x="19403" y="19449"/>
                    </a:lnTo>
                    <a:cubicBezTo>
                      <a:pt x="25653" y="14046"/>
                      <a:pt x="32540" y="9420"/>
                      <a:pt x="39885" y="5677"/>
                    </a:cubicBezTo>
                    <a:cubicBezTo>
                      <a:pt x="47124" y="2075"/>
                      <a:pt x="55105" y="132"/>
                      <a:pt x="63192" y="27"/>
                    </a:cubicBezTo>
                    <a:cubicBezTo>
                      <a:pt x="73786" y="-362"/>
                      <a:pt x="84204" y="2746"/>
                      <a:pt x="92855" y="8855"/>
                    </a:cubicBezTo>
                    <a:cubicBezTo>
                      <a:pt x="101260" y="14964"/>
                      <a:pt x="107652" y="23439"/>
                      <a:pt x="111218" y="33221"/>
                    </a:cubicBezTo>
                    <a:cubicBezTo>
                      <a:pt x="115209" y="44557"/>
                      <a:pt x="117257" y="56493"/>
                      <a:pt x="117222" y="68535"/>
                    </a:cubicBezTo>
                    <a:cubicBezTo>
                      <a:pt x="117681" y="82166"/>
                      <a:pt x="114891" y="95726"/>
                      <a:pt x="109100" y="108086"/>
                    </a:cubicBezTo>
                    <a:cubicBezTo>
                      <a:pt x="104262" y="118398"/>
                      <a:pt x="96669" y="127191"/>
                      <a:pt x="87205" y="133512"/>
                    </a:cubicBezTo>
                    <a:cubicBezTo>
                      <a:pt x="78553" y="139339"/>
                      <a:pt x="68347" y="142411"/>
                      <a:pt x="57895" y="142341"/>
                    </a:cubicBezTo>
                    <a:cubicBezTo>
                      <a:pt x="51433" y="142235"/>
                      <a:pt x="45041" y="140822"/>
                      <a:pt x="39179" y="138103"/>
                    </a:cubicBezTo>
                    <a:cubicBezTo>
                      <a:pt x="32363" y="134925"/>
                      <a:pt x="25866" y="131146"/>
                      <a:pt x="19756" y="126803"/>
                    </a:cubicBezTo>
                    <a:lnTo>
                      <a:pt x="19756" y="150816"/>
                    </a:lnTo>
                    <a:lnTo>
                      <a:pt x="19756" y="197077"/>
                    </a:lnTo>
                    <a:close/>
                    <a:moveTo>
                      <a:pt x="56836" y="124684"/>
                    </a:moveTo>
                    <a:cubicBezTo>
                      <a:pt x="64075" y="124861"/>
                      <a:pt x="71138" y="122636"/>
                      <a:pt x="76964" y="118327"/>
                    </a:cubicBezTo>
                    <a:cubicBezTo>
                      <a:pt x="83215" y="113419"/>
                      <a:pt x="88088" y="106991"/>
                      <a:pt x="91090" y="99611"/>
                    </a:cubicBezTo>
                    <a:cubicBezTo>
                      <a:pt x="94692" y="90253"/>
                      <a:pt x="96352" y="80294"/>
                      <a:pt x="96034" y="70300"/>
                    </a:cubicBezTo>
                    <a:cubicBezTo>
                      <a:pt x="96281" y="61331"/>
                      <a:pt x="95080" y="52397"/>
                      <a:pt x="92502" y="43815"/>
                    </a:cubicBezTo>
                    <a:cubicBezTo>
                      <a:pt x="90419" y="36823"/>
                      <a:pt x="86393" y="30573"/>
                      <a:pt x="80849" y="25805"/>
                    </a:cubicBezTo>
                    <a:cubicBezTo>
                      <a:pt x="74810" y="21426"/>
                      <a:pt x="67465" y="19308"/>
                      <a:pt x="60014" y="19802"/>
                    </a:cubicBezTo>
                    <a:cubicBezTo>
                      <a:pt x="53834" y="19873"/>
                      <a:pt x="47795" y="21426"/>
                      <a:pt x="42357" y="24393"/>
                    </a:cubicBezTo>
                    <a:cubicBezTo>
                      <a:pt x="35400" y="28066"/>
                      <a:pt x="28973" y="32727"/>
                      <a:pt x="23288" y="38165"/>
                    </a:cubicBezTo>
                    <a:lnTo>
                      <a:pt x="23288" y="108793"/>
                    </a:lnTo>
                    <a:cubicBezTo>
                      <a:pt x="28691" y="113596"/>
                      <a:pt x="34906" y="117444"/>
                      <a:pt x="41650" y="120093"/>
                    </a:cubicBezTo>
                    <a:cubicBezTo>
                      <a:pt x="46383" y="122530"/>
                      <a:pt x="51538" y="124084"/>
                      <a:pt x="56836" y="1246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3E870E63-5A75-4C61-B4FC-CEA52664E30A}"/>
                  </a:ext>
                </a:extLst>
              </p:cNvPr>
              <p:cNvSpPr/>
              <p:nvPr/>
            </p:nvSpPr>
            <p:spPr>
              <a:xfrm>
                <a:off x="8678134" y="5458897"/>
                <a:ext cx="108953" cy="140735"/>
              </a:xfrm>
              <a:custGeom>
                <a:avLst/>
                <a:gdLst>
                  <a:gd name="connsiteX0" fmla="*/ 41838 w 108953"/>
                  <a:gd name="connsiteY0" fmla="*/ 140543 h 140736"/>
                  <a:gd name="connsiteX1" fmla="*/ 10055 w 108953"/>
                  <a:gd name="connsiteY1" fmla="*/ 126770 h 140736"/>
                  <a:gd name="connsiteX2" fmla="*/ 168 w 108953"/>
                  <a:gd name="connsiteY2" fmla="*/ 86866 h 140736"/>
                  <a:gd name="connsiteX3" fmla="*/ 168 w 108953"/>
                  <a:gd name="connsiteY3" fmla="*/ -6 h 140736"/>
                  <a:gd name="connsiteX4" fmla="*/ 23122 w 108953"/>
                  <a:gd name="connsiteY4" fmla="*/ -6 h 140736"/>
                  <a:gd name="connsiteX5" fmla="*/ 23122 w 108953"/>
                  <a:gd name="connsiteY5" fmla="*/ 84041 h 140736"/>
                  <a:gd name="connsiteX6" fmla="*/ 29125 w 108953"/>
                  <a:gd name="connsiteY6" fmla="*/ 111585 h 140736"/>
                  <a:gd name="connsiteX7" fmla="*/ 48901 w 108953"/>
                  <a:gd name="connsiteY7" fmla="*/ 120414 h 140736"/>
                  <a:gd name="connsiteX8" fmla="*/ 67617 w 108953"/>
                  <a:gd name="connsiteY8" fmla="*/ 114763 h 140736"/>
                  <a:gd name="connsiteX9" fmla="*/ 85980 w 108953"/>
                  <a:gd name="connsiteY9" fmla="*/ 97460 h 140736"/>
                  <a:gd name="connsiteX10" fmla="*/ 85980 w 108953"/>
                  <a:gd name="connsiteY10" fmla="*/ -6 h 140736"/>
                  <a:gd name="connsiteX11" fmla="*/ 108934 w 108953"/>
                  <a:gd name="connsiteY11" fmla="*/ -6 h 140736"/>
                  <a:gd name="connsiteX12" fmla="*/ 108934 w 108953"/>
                  <a:gd name="connsiteY12" fmla="*/ 137364 h 140736"/>
                  <a:gd name="connsiteX13" fmla="*/ 89865 w 108953"/>
                  <a:gd name="connsiteY13" fmla="*/ 137364 h 140736"/>
                  <a:gd name="connsiteX14" fmla="*/ 87745 w 108953"/>
                  <a:gd name="connsiteY14" fmla="*/ 115823 h 140736"/>
                  <a:gd name="connsiteX15" fmla="*/ 87745 w 108953"/>
                  <a:gd name="connsiteY15" fmla="*/ 115823 h 140736"/>
                  <a:gd name="connsiteX16" fmla="*/ 67617 w 108953"/>
                  <a:gd name="connsiteY16" fmla="*/ 133833 h 140736"/>
                  <a:gd name="connsiteX17" fmla="*/ 41838 w 108953"/>
                  <a:gd name="connsiteY17" fmla="*/ 140543 h 14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953" h="140736">
                    <a:moveTo>
                      <a:pt x="41838" y="140543"/>
                    </a:moveTo>
                    <a:cubicBezTo>
                      <a:pt x="29549" y="141814"/>
                      <a:pt x="17506" y="136588"/>
                      <a:pt x="10055" y="126770"/>
                    </a:cubicBezTo>
                    <a:cubicBezTo>
                      <a:pt x="2569" y="114869"/>
                      <a:pt x="-892" y="100885"/>
                      <a:pt x="168" y="86866"/>
                    </a:cubicBezTo>
                    <a:lnTo>
                      <a:pt x="168" y="-6"/>
                    </a:lnTo>
                    <a:lnTo>
                      <a:pt x="23122" y="-6"/>
                    </a:lnTo>
                    <a:lnTo>
                      <a:pt x="23122" y="84041"/>
                    </a:lnTo>
                    <a:cubicBezTo>
                      <a:pt x="22415" y="93610"/>
                      <a:pt x="24499" y="103181"/>
                      <a:pt x="29125" y="111585"/>
                    </a:cubicBezTo>
                    <a:cubicBezTo>
                      <a:pt x="33751" y="117765"/>
                      <a:pt x="41238" y="121084"/>
                      <a:pt x="48901" y="120414"/>
                    </a:cubicBezTo>
                    <a:cubicBezTo>
                      <a:pt x="55540" y="120343"/>
                      <a:pt x="62037" y="118365"/>
                      <a:pt x="67617" y="114763"/>
                    </a:cubicBezTo>
                    <a:cubicBezTo>
                      <a:pt x="74538" y="109890"/>
                      <a:pt x="80718" y="104063"/>
                      <a:pt x="85980" y="97460"/>
                    </a:cubicBezTo>
                    <a:lnTo>
                      <a:pt x="85980" y="-6"/>
                    </a:lnTo>
                    <a:lnTo>
                      <a:pt x="108934" y="-6"/>
                    </a:lnTo>
                    <a:lnTo>
                      <a:pt x="108934" y="137364"/>
                    </a:lnTo>
                    <a:lnTo>
                      <a:pt x="89865" y="137364"/>
                    </a:lnTo>
                    <a:lnTo>
                      <a:pt x="87745" y="115823"/>
                    </a:lnTo>
                    <a:lnTo>
                      <a:pt x="87745" y="115823"/>
                    </a:lnTo>
                    <a:cubicBezTo>
                      <a:pt x="81919" y="122745"/>
                      <a:pt x="75139" y="128819"/>
                      <a:pt x="67617" y="133833"/>
                    </a:cubicBezTo>
                    <a:cubicBezTo>
                      <a:pt x="59883" y="138565"/>
                      <a:pt x="50913" y="140896"/>
                      <a:pt x="41838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6DB6F126-7DA0-4744-B4A1-7673A7732DD8}"/>
                  </a:ext>
                </a:extLst>
              </p:cNvPr>
              <p:cNvSpPr/>
              <p:nvPr/>
            </p:nvSpPr>
            <p:spPr>
              <a:xfrm>
                <a:off x="8817114" y="5419710"/>
                <a:ext cx="85459" cy="180849"/>
              </a:xfrm>
              <a:custGeom>
                <a:avLst/>
                <a:gdLst>
                  <a:gd name="connsiteX0" fmla="*/ 59660 w 85459"/>
                  <a:gd name="connsiteY0" fmla="*/ 179741 h 180850"/>
                  <a:gd name="connsiteX1" fmla="*/ 29291 w 85459"/>
                  <a:gd name="connsiteY1" fmla="*/ 167028 h 180850"/>
                  <a:gd name="connsiteX2" fmla="*/ 20463 w 85459"/>
                  <a:gd name="connsiteY2" fmla="*/ 133833 h 180850"/>
                  <a:gd name="connsiteX3" fmla="*/ 20463 w 85459"/>
                  <a:gd name="connsiteY3" fmla="*/ 58262 h 180850"/>
                  <a:gd name="connsiteX4" fmla="*/ -19 w 85459"/>
                  <a:gd name="connsiteY4" fmla="*/ 58262 h 180850"/>
                  <a:gd name="connsiteX5" fmla="*/ -19 w 85459"/>
                  <a:gd name="connsiteY5" fmla="*/ 40605 h 180850"/>
                  <a:gd name="connsiteX6" fmla="*/ 21522 w 85459"/>
                  <a:gd name="connsiteY6" fmla="*/ 40605 h 180850"/>
                  <a:gd name="connsiteX7" fmla="*/ 24347 w 85459"/>
                  <a:gd name="connsiteY7" fmla="*/ -6 h 180850"/>
                  <a:gd name="connsiteX8" fmla="*/ 43769 w 85459"/>
                  <a:gd name="connsiteY8" fmla="*/ -6 h 180850"/>
                  <a:gd name="connsiteX9" fmla="*/ 43769 w 85459"/>
                  <a:gd name="connsiteY9" fmla="*/ 40605 h 180850"/>
                  <a:gd name="connsiteX10" fmla="*/ 81202 w 85459"/>
                  <a:gd name="connsiteY10" fmla="*/ 40605 h 180850"/>
                  <a:gd name="connsiteX11" fmla="*/ 81202 w 85459"/>
                  <a:gd name="connsiteY11" fmla="*/ 59674 h 180850"/>
                  <a:gd name="connsiteX12" fmla="*/ 43769 w 85459"/>
                  <a:gd name="connsiteY12" fmla="*/ 59674 h 180850"/>
                  <a:gd name="connsiteX13" fmla="*/ 43769 w 85459"/>
                  <a:gd name="connsiteY13" fmla="*/ 135599 h 180850"/>
                  <a:gd name="connsiteX14" fmla="*/ 48360 w 85459"/>
                  <a:gd name="connsiteY14" fmla="*/ 155374 h 180850"/>
                  <a:gd name="connsiteX15" fmla="*/ 64958 w 85459"/>
                  <a:gd name="connsiteY15" fmla="*/ 162437 h 180850"/>
                  <a:gd name="connsiteX16" fmla="*/ 72727 w 85459"/>
                  <a:gd name="connsiteY16" fmla="*/ 162437 h 180850"/>
                  <a:gd name="connsiteX17" fmla="*/ 80496 w 85459"/>
                  <a:gd name="connsiteY17" fmla="*/ 159612 h 180850"/>
                  <a:gd name="connsiteX18" fmla="*/ 85440 w 85459"/>
                  <a:gd name="connsiteY18" fmla="*/ 176562 h 180850"/>
                  <a:gd name="connsiteX19" fmla="*/ 73080 w 85459"/>
                  <a:gd name="connsiteY19" fmla="*/ 180800 h 180850"/>
                  <a:gd name="connsiteX20" fmla="*/ 59660 w 85459"/>
                  <a:gd name="connsiteY20" fmla="*/ 179741 h 18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459" h="180850">
                    <a:moveTo>
                      <a:pt x="59660" y="179741"/>
                    </a:moveTo>
                    <a:cubicBezTo>
                      <a:pt x="48078" y="180765"/>
                      <a:pt x="36707" y="175998"/>
                      <a:pt x="29291" y="167028"/>
                    </a:cubicBezTo>
                    <a:cubicBezTo>
                      <a:pt x="22934" y="157175"/>
                      <a:pt x="19827" y="145557"/>
                      <a:pt x="20463" y="133833"/>
                    </a:cubicBezTo>
                    <a:lnTo>
                      <a:pt x="20463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69" y="-6"/>
                    </a:lnTo>
                    <a:lnTo>
                      <a:pt x="43769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769" y="59674"/>
                    </a:lnTo>
                    <a:lnTo>
                      <a:pt x="43769" y="135599"/>
                    </a:lnTo>
                    <a:cubicBezTo>
                      <a:pt x="43522" y="142485"/>
                      <a:pt x="45111" y="149301"/>
                      <a:pt x="48360" y="155374"/>
                    </a:cubicBezTo>
                    <a:cubicBezTo>
                      <a:pt x="52351" y="160353"/>
                      <a:pt x="58601" y="163002"/>
                      <a:pt x="64958" y="162437"/>
                    </a:cubicBezTo>
                    <a:lnTo>
                      <a:pt x="72727" y="162437"/>
                    </a:lnTo>
                    <a:cubicBezTo>
                      <a:pt x="75446" y="161872"/>
                      <a:pt x="78059" y="160919"/>
                      <a:pt x="80496" y="159612"/>
                    </a:cubicBezTo>
                    <a:lnTo>
                      <a:pt x="85440" y="176562"/>
                    </a:lnTo>
                    <a:cubicBezTo>
                      <a:pt x="81485" y="178399"/>
                      <a:pt x="77317" y="179812"/>
                      <a:pt x="73080" y="180800"/>
                    </a:cubicBezTo>
                    <a:cubicBezTo>
                      <a:pt x="68595" y="180977"/>
                      <a:pt x="64074" y="180624"/>
                      <a:pt x="59660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5970F752-36A4-4741-90E9-E08EEB6CFF56}"/>
                  </a:ext>
                </a:extLst>
              </p:cNvPr>
              <p:cNvSpPr/>
              <p:nvPr/>
            </p:nvSpPr>
            <p:spPr>
              <a:xfrm>
                <a:off x="8911029" y="5455292"/>
                <a:ext cx="101723" cy="144230"/>
              </a:xfrm>
              <a:custGeom>
                <a:avLst/>
                <a:gdLst>
                  <a:gd name="connsiteX0" fmla="*/ 51186 w 101723"/>
                  <a:gd name="connsiteY0" fmla="*/ 144169 h 144231"/>
                  <a:gd name="connsiteX1" fmla="*/ 22581 w 101723"/>
                  <a:gd name="connsiteY1" fmla="*/ 139225 h 144231"/>
                  <a:gd name="connsiteX2" fmla="*/ -19 w 101723"/>
                  <a:gd name="connsiteY2" fmla="*/ 124393 h 144231"/>
                  <a:gd name="connsiteX3" fmla="*/ 10575 w 101723"/>
                  <a:gd name="connsiteY3" fmla="*/ 110974 h 144231"/>
                  <a:gd name="connsiteX4" fmla="*/ 29291 w 101723"/>
                  <a:gd name="connsiteY4" fmla="*/ 122274 h 144231"/>
                  <a:gd name="connsiteX5" fmla="*/ 51892 w 101723"/>
                  <a:gd name="connsiteY5" fmla="*/ 126158 h 144231"/>
                  <a:gd name="connsiteX6" fmla="*/ 72374 w 101723"/>
                  <a:gd name="connsiteY6" fmla="*/ 119802 h 144231"/>
                  <a:gd name="connsiteX7" fmla="*/ 79083 w 101723"/>
                  <a:gd name="connsiteY7" fmla="*/ 104617 h 144231"/>
                  <a:gd name="connsiteX8" fmla="*/ 74492 w 101723"/>
                  <a:gd name="connsiteY8" fmla="*/ 92963 h 144231"/>
                  <a:gd name="connsiteX9" fmla="*/ 62839 w 101723"/>
                  <a:gd name="connsiteY9" fmla="*/ 85195 h 144231"/>
                  <a:gd name="connsiteX10" fmla="*/ 48007 w 101723"/>
                  <a:gd name="connsiteY10" fmla="*/ 78838 h 144231"/>
                  <a:gd name="connsiteX11" fmla="*/ 28585 w 101723"/>
                  <a:gd name="connsiteY11" fmla="*/ 70363 h 144231"/>
                  <a:gd name="connsiteX12" fmla="*/ 13400 w 101723"/>
                  <a:gd name="connsiteY12" fmla="*/ 58003 h 144231"/>
                  <a:gd name="connsiteX13" fmla="*/ 7397 w 101723"/>
                  <a:gd name="connsiteY13" fmla="*/ 39287 h 144231"/>
                  <a:gd name="connsiteX14" fmla="*/ 20110 w 101723"/>
                  <a:gd name="connsiteY14" fmla="*/ 11389 h 144231"/>
                  <a:gd name="connsiteX15" fmla="*/ 55423 w 101723"/>
                  <a:gd name="connsiteY15" fmla="*/ 89 h 144231"/>
                  <a:gd name="connsiteX16" fmla="*/ 79083 w 101723"/>
                  <a:gd name="connsiteY16" fmla="*/ 4679 h 144231"/>
                  <a:gd name="connsiteX17" fmla="*/ 98153 w 101723"/>
                  <a:gd name="connsiteY17" fmla="*/ 15627 h 144231"/>
                  <a:gd name="connsiteX18" fmla="*/ 87205 w 101723"/>
                  <a:gd name="connsiteY18" fmla="*/ 29046 h 144231"/>
                  <a:gd name="connsiteX19" fmla="*/ 72374 w 101723"/>
                  <a:gd name="connsiteY19" fmla="*/ 21277 h 144231"/>
                  <a:gd name="connsiteX20" fmla="*/ 55423 w 101723"/>
                  <a:gd name="connsiteY20" fmla="*/ 18452 h 144231"/>
                  <a:gd name="connsiteX21" fmla="*/ 36354 w 101723"/>
                  <a:gd name="connsiteY21" fmla="*/ 24102 h 144231"/>
                  <a:gd name="connsiteX22" fmla="*/ 30350 w 101723"/>
                  <a:gd name="connsiteY22" fmla="*/ 37874 h 144231"/>
                  <a:gd name="connsiteX23" fmla="*/ 33882 w 101723"/>
                  <a:gd name="connsiteY23" fmla="*/ 48468 h 144231"/>
                  <a:gd name="connsiteX24" fmla="*/ 44123 w 101723"/>
                  <a:gd name="connsiteY24" fmla="*/ 55531 h 144231"/>
                  <a:gd name="connsiteX25" fmla="*/ 59308 w 101723"/>
                  <a:gd name="connsiteY25" fmla="*/ 61534 h 144231"/>
                  <a:gd name="connsiteX26" fmla="*/ 79790 w 101723"/>
                  <a:gd name="connsiteY26" fmla="*/ 70363 h 144231"/>
                  <a:gd name="connsiteX27" fmla="*/ 95681 w 101723"/>
                  <a:gd name="connsiteY27" fmla="*/ 83076 h 144231"/>
                  <a:gd name="connsiteX28" fmla="*/ 101684 w 101723"/>
                  <a:gd name="connsiteY28" fmla="*/ 103205 h 144231"/>
                  <a:gd name="connsiteX29" fmla="*/ 96034 w 101723"/>
                  <a:gd name="connsiteY29" fmla="*/ 123687 h 144231"/>
                  <a:gd name="connsiteX30" fmla="*/ 79083 w 101723"/>
                  <a:gd name="connsiteY30" fmla="*/ 138518 h 144231"/>
                  <a:gd name="connsiteX31" fmla="*/ 51186 w 101723"/>
                  <a:gd name="connsiteY31" fmla="*/ 144169 h 144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1723" h="144231">
                    <a:moveTo>
                      <a:pt x="51186" y="144169"/>
                    </a:moveTo>
                    <a:cubicBezTo>
                      <a:pt x="41439" y="144204"/>
                      <a:pt x="31763" y="142509"/>
                      <a:pt x="22581" y="139225"/>
                    </a:cubicBezTo>
                    <a:cubicBezTo>
                      <a:pt x="14071" y="135976"/>
                      <a:pt x="6337" y="130926"/>
                      <a:pt x="-19" y="124393"/>
                    </a:cubicBezTo>
                    <a:lnTo>
                      <a:pt x="10575" y="110974"/>
                    </a:lnTo>
                    <a:cubicBezTo>
                      <a:pt x="16260" y="115565"/>
                      <a:pt x="22581" y="119378"/>
                      <a:pt x="29291" y="122274"/>
                    </a:cubicBezTo>
                    <a:cubicBezTo>
                      <a:pt x="36530" y="124923"/>
                      <a:pt x="44193" y="126229"/>
                      <a:pt x="51892" y="126158"/>
                    </a:cubicBezTo>
                    <a:cubicBezTo>
                      <a:pt x="59272" y="126724"/>
                      <a:pt x="66618" y="124464"/>
                      <a:pt x="72374" y="119802"/>
                    </a:cubicBezTo>
                    <a:cubicBezTo>
                      <a:pt x="76612" y="115882"/>
                      <a:pt x="79048" y="110373"/>
                      <a:pt x="79083" y="104617"/>
                    </a:cubicBezTo>
                    <a:cubicBezTo>
                      <a:pt x="79048" y="100309"/>
                      <a:pt x="77424" y="96142"/>
                      <a:pt x="74492" y="92963"/>
                    </a:cubicBezTo>
                    <a:cubicBezTo>
                      <a:pt x="71103" y="89715"/>
                      <a:pt x="67147" y="87066"/>
                      <a:pt x="62839" y="85195"/>
                    </a:cubicBezTo>
                    <a:lnTo>
                      <a:pt x="48007" y="78838"/>
                    </a:lnTo>
                    <a:cubicBezTo>
                      <a:pt x="41298" y="76578"/>
                      <a:pt x="34800" y="73753"/>
                      <a:pt x="28585" y="70363"/>
                    </a:cubicBezTo>
                    <a:cubicBezTo>
                      <a:pt x="22652" y="67432"/>
                      <a:pt x="17461" y="63194"/>
                      <a:pt x="13400" y="58003"/>
                    </a:cubicBezTo>
                    <a:cubicBezTo>
                      <a:pt x="9339" y="52636"/>
                      <a:pt x="7220" y="46032"/>
                      <a:pt x="7397" y="39287"/>
                    </a:cubicBezTo>
                    <a:cubicBezTo>
                      <a:pt x="7149" y="28552"/>
                      <a:pt x="11846" y="18275"/>
                      <a:pt x="20110" y="11389"/>
                    </a:cubicBezTo>
                    <a:cubicBezTo>
                      <a:pt x="30068" y="3337"/>
                      <a:pt x="42640" y="-688"/>
                      <a:pt x="55423" y="89"/>
                    </a:cubicBezTo>
                    <a:cubicBezTo>
                      <a:pt x="63545" y="-17"/>
                      <a:pt x="71597" y="1537"/>
                      <a:pt x="79083" y="4679"/>
                    </a:cubicBezTo>
                    <a:cubicBezTo>
                      <a:pt x="85970" y="7328"/>
                      <a:pt x="92397" y="11001"/>
                      <a:pt x="98153" y="15627"/>
                    </a:cubicBezTo>
                    <a:lnTo>
                      <a:pt x="87205" y="29046"/>
                    </a:lnTo>
                    <a:cubicBezTo>
                      <a:pt x="82650" y="25762"/>
                      <a:pt x="77671" y="23149"/>
                      <a:pt x="72374" y="21277"/>
                    </a:cubicBezTo>
                    <a:cubicBezTo>
                      <a:pt x="66971" y="19264"/>
                      <a:pt x="61215" y="18275"/>
                      <a:pt x="55423" y="18452"/>
                    </a:cubicBezTo>
                    <a:cubicBezTo>
                      <a:pt x="48572" y="17746"/>
                      <a:pt x="41722" y="19794"/>
                      <a:pt x="36354" y="24102"/>
                    </a:cubicBezTo>
                    <a:cubicBezTo>
                      <a:pt x="32470" y="27633"/>
                      <a:pt x="30280" y="32648"/>
                      <a:pt x="30350" y="37874"/>
                    </a:cubicBezTo>
                    <a:cubicBezTo>
                      <a:pt x="30174" y="41723"/>
                      <a:pt x="31445" y="45502"/>
                      <a:pt x="33882" y="48468"/>
                    </a:cubicBezTo>
                    <a:cubicBezTo>
                      <a:pt x="36919" y="51329"/>
                      <a:pt x="40344" y="53730"/>
                      <a:pt x="44123" y="55531"/>
                    </a:cubicBezTo>
                    <a:cubicBezTo>
                      <a:pt x="49032" y="57862"/>
                      <a:pt x="54117" y="59875"/>
                      <a:pt x="59308" y="61534"/>
                    </a:cubicBezTo>
                    <a:cubicBezTo>
                      <a:pt x="66300" y="64041"/>
                      <a:pt x="73151" y="67008"/>
                      <a:pt x="79790" y="70363"/>
                    </a:cubicBezTo>
                    <a:cubicBezTo>
                      <a:pt x="85970" y="73400"/>
                      <a:pt x="91373" y="77743"/>
                      <a:pt x="95681" y="83076"/>
                    </a:cubicBezTo>
                    <a:cubicBezTo>
                      <a:pt x="99813" y="88973"/>
                      <a:pt x="101931" y="96036"/>
                      <a:pt x="101684" y="103205"/>
                    </a:cubicBezTo>
                    <a:cubicBezTo>
                      <a:pt x="101720" y="110409"/>
                      <a:pt x="99742" y="117507"/>
                      <a:pt x="96034" y="123687"/>
                    </a:cubicBezTo>
                    <a:cubicBezTo>
                      <a:pt x="91973" y="130184"/>
                      <a:pt x="86075" y="135340"/>
                      <a:pt x="79083" y="138518"/>
                    </a:cubicBezTo>
                    <a:cubicBezTo>
                      <a:pt x="70396" y="142650"/>
                      <a:pt x="60791" y="144592"/>
                      <a:pt x="51186" y="1441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54C67DCA-883E-4C81-9A1D-1A61EF4AC7DA}"/>
                </a:ext>
              </a:extLst>
            </p:cNvPr>
            <p:cNvGrpSpPr/>
            <p:nvPr/>
          </p:nvGrpSpPr>
          <p:grpSpPr>
            <a:xfrm>
              <a:off x="3967310" y="3775082"/>
              <a:ext cx="1951077" cy="1216512"/>
              <a:chOff x="2541493" y="3737006"/>
              <a:chExt cx="2989300" cy="1863865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1C9A9D08-A147-4BCA-B4B6-46A16010061E}"/>
                  </a:ext>
                </a:extLst>
              </p:cNvPr>
              <p:cNvSpPr/>
              <p:nvPr/>
            </p:nvSpPr>
            <p:spPr>
              <a:xfrm>
                <a:off x="3813490" y="3900861"/>
                <a:ext cx="1717303" cy="1530841"/>
              </a:xfrm>
              <a:custGeom>
                <a:avLst/>
                <a:gdLst>
                  <a:gd name="connsiteX0" fmla="*/ -19 w 1717305"/>
                  <a:gd name="connsiteY0" fmla="*/ -6 h 1530848"/>
                  <a:gd name="connsiteX1" fmla="*/ 1717286 w 1717305"/>
                  <a:gd name="connsiteY1" fmla="*/ 1530843 h 15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7305" h="1530848">
                    <a:moveTo>
                      <a:pt x="-19" y="-6"/>
                    </a:moveTo>
                    <a:cubicBezTo>
                      <a:pt x="205842" y="813233"/>
                      <a:pt x="885825" y="1419393"/>
                      <a:pt x="1717286" y="1530843"/>
                    </a:cubicBezTo>
                  </a:path>
                </a:pathLst>
              </a:custGeom>
              <a:noFill/>
              <a:ln w="105896" cap="rnd">
                <a:solidFill>
                  <a:srgbClr val="BBBD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AAC72113-0B61-44C6-B148-5B92F778B7FD}"/>
                  </a:ext>
                </a:extLst>
              </p:cNvPr>
              <p:cNvSpPr/>
              <p:nvPr/>
            </p:nvSpPr>
            <p:spPr>
              <a:xfrm>
                <a:off x="3631273" y="3737006"/>
                <a:ext cx="377149" cy="229538"/>
              </a:xfrm>
              <a:custGeom>
                <a:avLst/>
                <a:gdLst>
                  <a:gd name="connsiteX0" fmla="*/ 377150 w 377150"/>
                  <a:gd name="connsiteY0" fmla="*/ 147964 h 229539"/>
                  <a:gd name="connsiteX1" fmla="*/ 0 w 377150"/>
                  <a:gd name="connsiteY1" fmla="*/ 229539 h 229539"/>
                  <a:gd name="connsiteX2" fmla="*/ 147964 w 377150"/>
                  <a:gd name="connsiteY2" fmla="*/ 0 h 229539"/>
                  <a:gd name="connsiteX3" fmla="*/ 377150 w 377150"/>
                  <a:gd name="connsiteY3" fmla="*/ 147964 h 22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7150" h="229539">
                    <a:moveTo>
                      <a:pt x="377150" y="147964"/>
                    </a:moveTo>
                    <a:lnTo>
                      <a:pt x="0" y="229539"/>
                    </a:lnTo>
                    <a:lnTo>
                      <a:pt x="147964" y="0"/>
                    </a:lnTo>
                    <a:lnTo>
                      <a:pt x="377150" y="147964"/>
                    </a:lnTo>
                    <a:close/>
                  </a:path>
                </a:pathLst>
              </a:custGeom>
              <a:solidFill>
                <a:srgbClr val="BBBDBF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0D49184-D3D4-4858-A839-8FBDF5B21766}"/>
                  </a:ext>
                </a:extLst>
              </p:cNvPr>
              <p:cNvSpPr/>
              <p:nvPr/>
            </p:nvSpPr>
            <p:spPr>
              <a:xfrm>
                <a:off x="2541493" y="5071853"/>
                <a:ext cx="121190" cy="185401"/>
              </a:xfrm>
              <a:custGeom>
                <a:avLst/>
                <a:gdLst>
                  <a:gd name="connsiteX0" fmla="*/ -19 w 121190"/>
                  <a:gd name="connsiteY0" fmla="*/ 185395 h 185401"/>
                  <a:gd name="connsiteX1" fmla="*/ -19 w 121190"/>
                  <a:gd name="connsiteY1" fmla="*/ -2 h 185401"/>
                  <a:gd name="connsiteX2" fmla="*/ 52951 w 121190"/>
                  <a:gd name="connsiteY2" fmla="*/ -2 h 185401"/>
                  <a:gd name="connsiteX3" fmla="*/ 88265 w 121190"/>
                  <a:gd name="connsiteY3" fmla="*/ 5295 h 185401"/>
                  <a:gd name="connsiteX4" fmla="*/ 112631 w 121190"/>
                  <a:gd name="connsiteY4" fmla="*/ 22246 h 185401"/>
                  <a:gd name="connsiteX5" fmla="*/ 121106 w 121190"/>
                  <a:gd name="connsiteY5" fmla="*/ 54382 h 185401"/>
                  <a:gd name="connsiteX6" fmla="*/ 112631 w 121190"/>
                  <a:gd name="connsiteY6" fmla="*/ 86517 h 185401"/>
                  <a:gd name="connsiteX7" fmla="*/ 88618 w 121190"/>
                  <a:gd name="connsiteY7" fmla="*/ 105586 h 185401"/>
                  <a:gd name="connsiteX8" fmla="*/ 53304 w 121190"/>
                  <a:gd name="connsiteY8" fmla="*/ 111943 h 185401"/>
                  <a:gd name="connsiteX9" fmla="*/ 22581 w 121190"/>
                  <a:gd name="connsiteY9" fmla="*/ 111943 h 185401"/>
                  <a:gd name="connsiteX10" fmla="*/ 22581 w 121190"/>
                  <a:gd name="connsiteY10" fmla="*/ 185395 h 185401"/>
                  <a:gd name="connsiteX11" fmla="*/ 23288 w 121190"/>
                  <a:gd name="connsiteY11" fmla="*/ 92520 h 185401"/>
                  <a:gd name="connsiteX12" fmla="*/ 51185 w 121190"/>
                  <a:gd name="connsiteY12" fmla="*/ 92520 h 185401"/>
                  <a:gd name="connsiteX13" fmla="*/ 86499 w 121190"/>
                  <a:gd name="connsiteY13" fmla="*/ 83339 h 185401"/>
                  <a:gd name="connsiteX14" fmla="*/ 98153 w 121190"/>
                  <a:gd name="connsiteY14" fmla="*/ 54382 h 185401"/>
                  <a:gd name="connsiteX15" fmla="*/ 85793 w 121190"/>
                  <a:gd name="connsiteY15" fmla="*/ 26837 h 185401"/>
                  <a:gd name="connsiteX16" fmla="*/ 50479 w 121190"/>
                  <a:gd name="connsiteY16" fmla="*/ 19068 h 185401"/>
                  <a:gd name="connsiteX17" fmla="*/ 23641 w 121190"/>
                  <a:gd name="connsiteY17" fmla="*/ 19068 h 18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1190" h="185401">
                    <a:moveTo>
                      <a:pt x="-19" y="185395"/>
                    </a:moveTo>
                    <a:lnTo>
                      <a:pt x="-19" y="-2"/>
                    </a:lnTo>
                    <a:lnTo>
                      <a:pt x="52951" y="-2"/>
                    </a:lnTo>
                    <a:cubicBezTo>
                      <a:pt x="64926" y="-108"/>
                      <a:pt x="76844" y="1693"/>
                      <a:pt x="88265" y="5295"/>
                    </a:cubicBezTo>
                    <a:cubicBezTo>
                      <a:pt x="97891" y="8403"/>
                      <a:pt x="106377" y="14300"/>
                      <a:pt x="112631" y="22246"/>
                    </a:cubicBezTo>
                    <a:cubicBezTo>
                      <a:pt x="118698" y="31816"/>
                      <a:pt x="121657" y="43046"/>
                      <a:pt x="121106" y="54382"/>
                    </a:cubicBezTo>
                    <a:cubicBezTo>
                      <a:pt x="121612" y="65717"/>
                      <a:pt x="118656" y="76912"/>
                      <a:pt x="112631" y="86517"/>
                    </a:cubicBezTo>
                    <a:cubicBezTo>
                      <a:pt x="106730" y="95134"/>
                      <a:pt x="98361" y="101808"/>
                      <a:pt x="88618" y="105586"/>
                    </a:cubicBezTo>
                    <a:cubicBezTo>
                      <a:pt x="77371" y="109965"/>
                      <a:pt x="65374" y="112119"/>
                      <a:pt x="53304" y="111943"/>
                    </a:cubicBezTo>
                    <a:lnTo>
                      <a:pt x="22581" y="111943"/>
                    </a:lnTo>
                    <a:lnTo>
                      <a:pt x="22581" y="185395"/>
                    </a:lnTo>
                    <a:close/>
                    <a:moveTo>
                      <a:pt x="23288" y="92520"/>
                    </a:moveTo>
                    <a:lnTo>
                      <a:pt x="51185" y="92520"/>
                    </a:lnTo>
                    <a:cubicBezTo>
                      <a:pt x="63648" y="93438"/>
                      <a:pt x="76067" y="90225"/>
                      <a:pt x="86499" y="83339"/>
                    </a:cubicBezTo>
                    <a:cubicBezTo>
                      <a:pt x="94671" y="76029"/>
                      <a:pt x="98975" y="65329"/>
                      <a:pt x="98153" y="54382"/>
                    </a:cubicBezTo>
                    <a:cubicBezTo>
                      <a:pt x="99286" y="43646"/>
                      <a:pt x="94565" y="33123"/>
                      <a:pt x="85793" y="26837"/>
                    </a:cubicBezTo>
                    <a:cubicBezTo>
                      <a:pt x="74941" y="21081"/>
                      <a:pt x="62736" y="18397"/>
                      <a:pt x="50479" y="19068"/>
                    </a:cubicBezTo>
                    <a:lnTo>
                      <a:pt x="23641" y="1906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8A3059EC-7EB4-46FA-9BA2-43A73599FC72}"/>
                  </a:ext>
                </a:extLst>
              </p:cNvPr>
              <p:cNvSpPr/>
              <p:nvPr/>
            </p:nvSpPr>
            <p:spPr>
              <a:xfrm>
                <a:off x="2681995" y="5116317"/>
                <a:ext cx="117315" cy="145261"/>
              </a:xfrm>
              <a:custGeom>
                <a:avLst/>
                <a:gdLst>
                  <a:gd name="connsiteX0" fmla="*/ 65710 w 117315"/>
                  <a:gd name="connsiteY0" fmla="*/ 144110 h 145261"/>
                  <a:gd name="connsiteX1" fmla="*/ 32515 w 117315"/>
                  <a:gd name="connsiteY1" fmla="*/ 135635 h 145261"/>
                  <a:gd name="connsiteX2" fmla="*/ 8501 w 117315"/>
                  <a:gd name="connsiteY2" fmla="*/ 110916 h 145261"/>
                  <a:gd name="connsiteX3" fmla="*/ 26 w 117315"/>
                  <a:gd name="connsiteY3" fmla="*/ 72071 h 145261"/>
                  <a:gd name="connsiteX4" fmla="*/ 8855 w 117315"/>
                  <a:gd name="connsiteY4" fmla="*/ 33579 h 145261"/>
                  <a:gd name="connsiteX5" fmla="*/ 32162 w 117315"/>
                  <a:gd name="connsiteY5" fmla="*/ 8506 h 145261"/>
                  <a:gd name="connsiteX6" fmla="*/ 61825 w 117315"/>
                  <a:gd name="connsiteY6" fmla="*/ 31 h 145261"/>
                  <a:gd name="connsiteX7" fmla="*/ 91842 w 117315"/>
                  <a:gd name="connsiteY7" fmla="*/ 7800 h 145261"/>
                  <a:gd name="connsiteX8" fmla="*/ 110558 w 117315"/>
                  <a:gd name="connsiteY8" fmla="*/ 30400 h 145261"/>
                  <a:gd name="connsiteX9" fmla="*/ 117268 w 117315"/>
                  <a:gd name="connsiteY9" fmla="*/ 65714 h 145261"/>
                  <a:gd name="connsiteX10" fmla="*/ 117268 w 117315"/>
                  <a:gd name="connsiteY10" fmla="*/ 72777 h 145261"/>
                  <a:gd name="connsiteX11" fmla="*/ 117268 w 117315"/>
                  <a:gd name="connsiteY11" fmla="*/ 79486 h 145261"/>
                  <a:gd name="connsiteX12" fmla="*/ 23686 w 117315"/>
                  <a:gd name="connsiteY12" fmla="*/ 79486 h 145261"/>
                  <a:gd name="connsiteX13" fmla="*/ 30396 w 117315"/>
                  <a:gd name="connsiteY13" fmla="*/ 104206 h 145261"/>
                  <a:gd name="connsiteX14" fmla="*/ 45934 w 117315"/>
                  <a:gd name="connsiteY14" fmla="*/ 120450 h 145261"/>
                  <a:gd name="connsiteX15" fmla="*/ 68888 w 117315"/>
                  <a:gd name="connsiteY15" fmla="*/ 126454 h 145261"/>
                  <a:gd name="connsiteX16" fmla="*/ 87251 w 117315"/>
                  <a:gd name="connsiteY16" fmla="*/ 123628 h 145261"/>
                  <a:gd name="connsiteX17" fmla="*/ 103142 w 117315"/>
                  <a:gd name="connsiteY17" fmla="*/ 115860 h 145261"/>
                  <a:gd name="connsiteX18" fmla="*/ 111617 w 117315"/>
                  <a:gd name="connsiteY18" fmla="*/ 131045 h 145261"/>
                  <a:gd name="connsiteX19" fmla="*/ 65710 w 117315"/>
                  <a:gd name="connsiteY19" fmla="*/ 145170 h 145261"/>
                  <a:gd name="connsiteX20" fmla="*/ 23686 w 117315"/>
                  <a:gd name="connsiteY20" fmla="*/ 60064 h 145261"/>
                  <a:gd name="connsiteX21" fmla="*/ 94314 w 117315"/>
                  <a:gd name="connsiteY21" fmla="*/ 60064 h 145261"/>
                  <a:gd name="connsiteX22" fmla="*/ 85485 w 117315"/>
                  <a:gd name="connsiteY22" fmla="*/ 29694 h 145261"/>
                  <a:gd name="connsiteX23" fmla="*/ 60766 w 117315"/>
                  <a:gd name="connsiteY23" fmla="*/ 19100 h 145261"/>
                  <a:gd name="connsiteX24" fmla="*/ 43109 w 117315"/>
                  <a:gd name="connsiteY24" fmla="*/ 24044 h 145261"/>
                  <a:gd name="connsiteX25" fmla="*/ 29337 w 117315"/>
                  <a:gd name="connsiteY25" fmla="*/ 37816 h 145261"/>
                  <a:gd name="connsiteX26" fmla="*/ 23686 w 117315"/>
                  <a:gd name="connsiteY26" fmla="*/ 60064 h 14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315" h="145261">
                    <a:moveTo>
                      <a:pt x="65710" y="144110"/>
                    </a:moveTo>
                    <a:cubicBezTo>
                      <a:pt x="54088" y="144287"/>
                      <a:pt x="42629" y="141356"/>
                      <a:pt x="32515" y="135635"/>
                    </a:cubicBezTo>
                    <a:cubicBezTo>
                      <a:pt x="22267" y="129914"/>
                      <a:pt x="13919" y="121333"/>
                      <a:pt x="8501" y="110916"/>
                    </a:cubicBezTo>
                    <a:cubicBezTo>
                      <a:pt x="2488" y="98874"/>
                      <a:pt x="-426" y="85525"/>
                      <a:pt x="26" y="72071"/>
                    </a:cubicBezTo>
                    <a:cubicBezTo>
                      <a:pt x="-362" y="58687"/>
                      <a:pt x="2675" y="45444"/>
                      <a:pt x="8855" y="33579"/>
                    </a:cubicBezTo>
                    <a:cubicBezTo>
                      <a:pt x="14448" y="23444"/>
                      <a:pt x="22454" y="14827"/>
                      <a:pt x="32162" y="8506"/>
                    </a:cubicBezTo>
                    <a:cubicBezTo>
                      <a:pt x="41050" y="2926"/>
                      <a:pt x="51333" y="-5"/>
                      <a:pt x="61825" y="31"/>
                    </a:cubicBezTo>
                    <a:cubicBezTo>
                      <a:pt x="72373" y="-358"/>
                      <a:pt x="82801" y="2361"/>
                      <a:pt x="91842" y="7800"/>
                    </a:cubicBezTo>
                    <a:cubicBezTo>
                      <a:pt x="100225" y="13273"/>
                      <a:pt x="106751" y="21148"/>
                      <a:pt x="110558" y="30400"/>
                    </a:cubicBezTo>
                    <a:cubicBezTo>
                      <a:pt x="115294" y="41560"/>
                      <a:pt x="117582" y="53602"/>
                      <a:pt x="117268" y="65714"/>
                    </a:cubicBezTo>
                    <a:cubicBezTo>
                      <a:pt x="117268" y="68186"/>
                      <a:pt x="117268" y="70658"/>
                      <a:pt x="117268" y="72777"/>
                    </a:cubicBezTo>
                    <a:lnTo>
                      <a:pt x="117268" y="79486"/>
                    </a:lnTo>
                    <a:lnTo>
                      <a:pt x="23686" y="79486"/>
                    </a:lnTo>
                    <a:cubicBezTo>
                      <a:pt x="24096" y="88103"/>
                      <a:pt x="26388" y="96543"/>
                      <a:pt x="30396" y="104206"/>
                    </a:cubicBezTo>
                    <a:cubicBezTo>
                      <a:pt x="34150" y="110810"/>
                      <a:pt x="39489" y="116389"/>
                      <a:pt x="45934" y="120450"/>
                    </a:cubicBezTo>
                    <a:cubicBezTo>
                      <a:pt x="52901" y="124476"/>
                      <a:pt x="60833" y="126560"/>
                      <a:pt x="68888" y="126454"/>
                    </a:cubicBezTo>
                    <a:cubicBezTo>
                      <a:pt x="75117" y="126418"/>
                      <a:pt x="81304" y="125465"/>
                      <a:pt x="87251" y="123628"/>
                    </a:cubicBezTo>
                    <a:cubicBezTo>
                      <a:pt x="92869" y="121757"/>
                      <a:pt x="98216" y="119144"/>
                      <a:pt x="103142" y="115860"/>
                    </a:cubicBezTo>
                    <a:lnTo>
                      <a:pt x="111617" y="131045"/>
                    </a:lnTo>
                    <a:cubicBezTo>
                      <a:pt x="98435" y="140968"/>
                      <a:pt x="82194" y="145982"/>
                      <a:pt x="65710" y="145170"/>
                    </a:cubicBezTo>
                    <a:close/>
                    <a:moveTo>
                      <a:pt x="23686" y="60064"/>
                    </a:moveTo>
                    <a:lnTo>
                      <a:pt x="94314" y="60064"/>
                    </a:lnTo>
                    <a:cubicBezTo>
                      <a:pt x="95189" y="49187"/>
                      <a:pt x="92047" y="38381"/>
                      <a:pt x="85485" y="29694"/>
                    </a:cubicBezTo>
                    <a:cubicBezTo>
                      <a:pt x="79312" y="22561"/>
                      <a:pt x="70194" y="18641"/>
                      <a:pt x="60766" y="19100"/>
                    </a:cubicBezTo>
                    <a:cubicBezTo>
                      <a:pt x="54547" y="19171"/>
                      <a:pt x="48455" y="20866"/>
                      <a:pt x="43109" y="24044"/>
                    </a:cubicBezTo>
                    <a:cubicBezTo>
                      <a:pt x="37441" y="27399"/>
                      <a:pt x="32709" y="32166"/>
                      <a:pt x="29337" y="37816"/>
                    </a:cubicBezTo>
                    <a:cubicBezTo>
                      <a:pt x="25759" y="44702"/>
                      <a:pt x="23824" y="52295"/>
                      <a:pt x="23686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3433A242-4499-4FFA-8F23-691D18782ACD}"/>
                  </a:ext>
                </a:extLst>
              </p:cNvPr>
              <p:cNvSpPr/>
              <p:nvPr/>
            </p:nvSpPr>
            <p:spPr>
              <a:xfrm>
                <a:off x="2831771" y="5116353"/>
                <a:ext cx="74864" cy="141608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2 w 74865"/>
                  <a:gd name="connsiteY5" fmla="*/ 7763 h 141608"/>
                  <a:gd name="connsiteX6" fmla="*/ 60367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4251 w 74865"/>
                  <a:gd name="connsiteY10" fmla="*/ 21889 h 141608"/>
                  <a:gd name="connsiteX11" fmla="*/ 57189 w 74865"/>
                  <a:gd name="connsiteY11" fmla="*/ 21889 h 141608"/>
                  <a:gd name="connsiteX12" fmla="*/ 38826 w 74865"/>
                  <a:gd name="connsiteY12" fmla="*/ 28951 h 141608"/>
                  <a:gd name="connsiteX13" fmla="*/ 22581 w 74865"/>
                  <a:gd name="connsiteY13" fmla="*/ 53318 h 141608"/>
                  <a:gd name="connsiteX14" fmla="*/ 22581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491" y="20335"/>
                      <a:pt x="31378" y="13343"/>
                      <a:pt x="38472" y="7763"/>
                    </a:cubicBezTo>
                    <a:cubicBezTo>
                      <a:pt x="44684" y="2784"/>
                      <a:pt x="52400" y="29"/>
                      <a:pt x="60367" y="-6"/>
                    </a:cubicBezTo>
                    <a:lnTo>
                      <a:pt x="68136" y="-6"/>
                    </a:lnTo>
                    <a:cubicBezTo>
                      <a:pt x="70474" y="312"/>
                      <a:pt x="72744" y="1054"/>
                      <a:pt x="74846" y="2113"/>
                    </a:cubicBezTo>
                    <a:lnTo>
                      <a:pt x="69902" y="21889"/>
                    </a:lnTo>
                    <a:lnTo>
                      <a:pt x="64251" y="21889"/>
                    </a:lnTo>
                    <a:lnTo>
                      <a:pt x="57189" y="21889"/>
                    </a:lnTo>
                    <a:cubicBezTo>
                      <a:pt x="50437" y="22065"/>
                      <a:pt x="43950" y="24537"/>
                      <a:pt x="38826" y="28951"/>
                    </a:cubicBezTo>
                    <a:cubicBezTo>
                      <a:pt x="31244" y="35414"/>
                      <a:pt x="25615" y="43854"/>
                      <a:pt x="22581" y="53318"/>
                    </a:cubicBezTo>
                    <a:lnTo>
                      <a:pt x="22581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2F53637B-4ACC-4341-802C-C1F32B6262A8}"/>
                  </a:ext>
                </a:extLst>
              </p:cNvPr>
              <p:cNvSpPr/>
              <p:nvPr/>
            </p:nvSpPr>
            <p:spPr>
              <a:xfrm>
                <a:off x="2915818" y="5052519"/>
                <a:ext cx="81574" cy="204730"/>
              </a:xfrm>
              <a:custGeom>
                <a:avLst/>
                <a:gdLst>
                  <a:gd name="connsiteX0" fmla="*/ -19 w 81574"/>
                  <a:gd name="connsiteY0" fmla="*/ 86424 h 204731"/>
                  <a:gd name="connsiteX1" fmla="*/ -19 w 81574"/>
                  <a:gd name="connsiteY1" fmla="*/ 68767 h 204731"/>
                  <a:gd name="connsiteX2" fmla="*/ 19403 w 81574"/>
                  <a:gd name="connsiteY2" fmla="*/ 68767 h 204731"/>
                  <a:gd name="connsiteX3" fmla="*/ 70961 w 81574"/>
                  <a:gd name="connsiteY3" fmla="*/ 68767 h 204731"/>
                  <a:gd name="connsiteX4" fmla="*/ 70961 w 81574"/>
                  <a:gd name="connsiteY4" fmla="*/ 87837 h 204731"/>
                  <a:gd name="connsiteX5" fmla="*/ 18697 w 81574"/>
                  <a:gd name="connsiteY5" fmla="*/ 204725 h 204731"/>
                  <a:gd name="connsiteX6" fmla="*/ 18697 w 81574"/>
                  <a:gd name="connsiteY6" fmla="*/ 45460 h 204731"/>
                  <a:gd name="connsiteX7" fmla="*/ 22934 w 81574"/>
                  <a:gd name="connsiteY7" fmla="*/ 21447 h 204731"/>
                  <a:gd name="connsiteX8" fmla="*/ 36001 w 81574"/>
                  <a:gd name="connsiteY8" fmla="*/ 5556 h 204731"/>
                  <a:gd name="connsiteX9" fmla="*/ 58601 w 81574"/>
                  <a:gd name="connsiteY9" fmla="*/ 259 h 204731"/>
                  <a:gd name="connsiteX10" fmla="*/ 70961 w 81574"/>
                  <a:gd name="connsiteY10" fmla="*/ 259 h 204731"/>
                  <a:gd name="connsiteX11" fmla="*/ 81555 w 81574"/>
                  <a:gd name="connsiteY11" fmla="*/ 3437 h 204731"/>
                  <a:gd name="connsiteX12" fmla="*/ 76611 w 81574"/>
                  <a:gd name="connsiteY12" fmla="*/ 20388 h 204731"/>
                  <a:gd name="connsiteX13" fmla="*/ 61073 w 81574"/>
                  <a:gd name="connsiteY13" fmla="*/ 17916 h 204731"/>
                  <a:gd name="connsiteX14" fmla="*/ 46595 w 81574"/>
                  <a:gd name="connsiteY14" fmla="*/ 24625 h 204731"/>
                  <a:gd name="connsiteX15" fmla="*/ 41651 w 81574"/>
                  <a:gd name="connsiteY15" fmla="*/ 44401 h 204731"/>
                  <a:gd name="connsiteX16" fmla="*/ 41651 w 81574"/>
                  <a:gd name="connsiteY16" fmla="*/ 203666 h 2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574" h="204731">
                    <a:moveTo>
                      <a:pt x="-19" y="86424"/>
                    </a:moveTo>
                    <a:lnTo>
                      <a:pt x="-19" y="68767"/>
                    </a:lnTo>
                    <a:lnTo>
                      <a:pt x="19403" y="68767"/>
                    </a:lnTo>
                    <a:lnTo>
                      <a:pt x="70961" y="68767"/>
                    </a:lnTo>
                    <a:lnTo>
                      <a:pt x="70961" y="87837"/>
                    </a:lnTo>
                    <a:close/>
                    <a:moveTo>
                      <a:pt x="18697" y="204725"/>
                    </a:moveTo>
                    <a:lnTo>
                      <a:pt x="18697" y="45460"/>
                    </a:lnTo>
                    <a:cubicBezTo>
                      <a:pt x="18538" y="37268"/>
                      <a:pt x="19975" y="29110"/>
                      <a:pt x="22934" y="21447"/>
                    </a:cubicBezTo>
                    <a:cubicBezTo>
                      <a:pt x="25615" y="14985"/>
                      <a:pt x="30163" y="9441"/>
                      <a:pt x="36001" y="5556"/>
                    </a:cubicBezTo>
                    <a:cubicBezTo>
                      <a:pt x="42922" y="1777"/>
                      <a:pt x="50730" y="-24"/>
                      <a:pt x="58601" y="259"/>
                    </a:cubicBezTo>
                    <a:cubicBezTo>
                      <a:pt x="62712" y="-94"/>
                      <a:pt x="66851" y="-94"/>
                      <a:pt x="70961" y="259"/>
                    </a:cubicBezTo>
                    <a:lnTo>
                      <a:pt x="81555" y="3437"/>
                    </a:lnTo>
                    <a:lnTo>
                      <a:pt x="76611" y="20388"/>
                    </a:lnTo>
                    <a:cubicBezTo>
                      <a:pt x="71554" y="18940"/>
                      <a:pt x="66335" y="18092"/>
                      <a:pt x="61073" y="17916"/>
                    </a:cubicBezTo>
                    <a:cubicBezTo>
                      <a:pt x="55420" y="17527"/>
                      <a:pt x="49960" y="20070"/>
                      <a:pt x="46595" y="24625"/>
                    </a:cubicBezTo>
                    <a:cubicBezTo>
                      <a:pt x="43039" y="30593"/>
                      <a:pt x="41319" y="37480"/>
                      <a:pt x="41651" y="44401"/>
                    </a:cubicBezTo>
                    <a:lnTo>
                      <a:pt x="41651" y="203666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AD1D8C28-4C35-49DB-A974-5D22DCBF54D0}"/>
                  </a:ext>
                </a:extLst>
              </p:cNvPr>
              <p:cNvSpPr/>
              <p:nvPr/>
            </p:nvSpPr>
            <p:spPr>
              <a:xfrm>
                <a:off x="2999870" y="5116349"/>
                <a:ext cx="127110" cy="144079"/>
              </a:xfrm>
              <a:custGeom>
                <a:avLst/>
                <a:gdLst>
                  <a:gd name="connsiteX0" fmla="*/ 63538 w 127110"/>
                  <a:gd name="connsiteY0" fmla="*/ 144074 h 144080"/>
                  <a:gd name="connsiteX1" fmla="*/ 32462 w 127110"/>
                  <a:gd name="connsiteY1" fmla="*/ 135599 h 144080"/>
                  <a:gd name="connsiteX2" fmla="*/ 9155 w 127110"/>
                  <a:gd name="connsiteY2" fmla="*/ 111232 h 144080"/>
                  <a:gd name="connsiteX3" fmla="*/ 9155 w 127110"/>
                  <a:gd name="connsiteY3" fmla="*/ 33189 h 144080"/>
                  <a:gd name="connsiteX4" fmla="*/ 32462 w 127110"/>
                  <a:gd name="connsiteY4" fmla="*/ 8469 h 144080"/>
                  <a:gd name="connsiteX5" fmla="*/ 94967 w 127110"/>
                  <a:gd name="connsiteY5" fmla="*/ 8469 h 144080"/>
                  <a:gd name="connsiteX6" fmla="*/ 118274 w 127110"/>
                  <a:gd name="connsiteY6" fmla="*/ 33189 h 144080"/>
                  <a:gd name="connsiteX7" fmla="*/ 118274 w 127110"/>
                  <a:gd name="connsiteY7" fmla="*/ 111232 h 144080"/>
                  <a:gd name="connsiteX8" fmla="*/ 94967 w 127110"/>
                  <a:gd name="connsiteY8" fmla="*/ 135599 h 144080"/>
                  <a:gd name="connsiteX9" fmla="*/ 63538 w 127110"/>
                  <a:gd name="connsiteY9" fmla="*/ 144074 h 144080"/>
                  <a:gd name="connsiteX10" fmla="*/ 63538 w 127110"/>
                  <a:gd name="connsiteY10" fmla="*/ 125004 h 144080"/>
                  <a:gd name="connsiteX11" fmla="*/ 84726 w 127110"/>
                  <a:gd name="connsiteY11" fmla="*/ 118295 h 144080"/>
                  <a:gd name="connsiteX12" fmla="*/ 98499 w 127110"/>
                  <a:gd name="connsiteY12" fmla="*/ 99932 h 144080"/>
                  <a:gd name="connsiteX13" fmla="*/ 103090 w 127110"/>
                  <a:gd name="connsiteY13" fmla="*/ 72387 h 144080"/>
                  <a:gd name="connsiteX14" fmla="*/ 98499 w 127110"/>
                  <a:gd name="connsiteY14" fmla="*/ 44489 h 144080"/>
                  <a:gd name="connsiteX15" fmla="*/ 84726 w 127110"/>
                  <a:gd name="connsiteY15" fmla="*/ 26126 h 144080"/>
                  <a:gd name="connsiteX16" fmla="*/ 63538 w 127110"/>
                  <a:gd name="connsiteY16" fmla="*/ 19417 h 144080"/>
                  <a:gd name="connsiteX17" fmla="*/ 43056 w 127110"/>
                  <a:gd name="connsiteY17" fmla="*/ 26126 h 144080"/>
                  <a:gd name="connsiteX18" fmla="*/ 28931 w 127110"/>
                  <a:gd name="connsiteY18" fmla="*/ 44489 h 144080"/>
                  <a:gd name="connsiteX19" fmla="*/ 23987 w 127110"/>
                  <a:gd name="connsiteY19" fmla="*/ 72387 h 144080"/>
                  <a:gd name="connsiteX20" fmla="*/ 28931 w 127110"/>
                  <a:gd name="connsiteY20" fmla="*/ 99932 h 144080"/>
                  <a:gd name="connsiteX21" fmla="*/ 43056 w 127110"/>
                  <a:gd name="connsiteY21" fmla="*/ 118295 h 144080"/>
                  <a:gd name="connsiteX22" fmla="*/ 63538 w 127110"/>
                  <a:gd name="connsiteY22" fmla="*/ 125004 h 14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110" h="144080">
                    <a:moveTo>
                      <a:pt x="63538" y="144074"/>
                    </a:moveTo>
                    <a:cubicBezTo>
                      <a:pt x="52602" y="144109"/>
                      <a:pt x="41863" y="141178"/>
                      <a:pt x="32462" y="135599"/>
                    </a:cubicBezTo>
                    <a:cubicBezTo>
                      <a:pt x="22595" y="129772"/>
                      <a:pt x="14530" y="121332"/>
                      <a:pt x="9155" y="111232"/>
                    </a:cubicBezTo>
                    <a:cubicBezTo>
                      <a:pt x="-3078" y="86654"/>
                      <a:pt x="-3078" y="57767"/>
                      <a:pt x="9155" y="33189"/>
                    </a:cubicBezTo>
                    <a:cubicBezTo>
                      <a:pt x="14509" y="22983"/>
                      <a:pt x="22571" y="14402"/>
                      <a:pt x="32462" y="8469"/>
                    </a:cubicBezTo>
                    <a:cubicBezTo>
                      <a:pt x="51761" y="-2831"/>
                      <a:pt x="75668" y="-2831"/>
                      <a:pt x="94967" y="8469"/>
                    </a:cubicBezTo>
                    <a:cubicBezTo>
                      <a:pt x="104770" y="14508"/>
                      <a:pt x="112808" y="23054"/>
                      <a:pt x="118274" y="33189"/>
                    </a:cubicBezTo>
                    <a:cubicBezTo>
                      <a:pt x="130030" y="57873"/>
                      <a:pt x="130030" y="86548"/>
                      <a:pt x="118274" y="111232"/>
                    </a:cubicBezTo>
                    <a:cubicBezTo>
                      <a:pt x="112797" y="121261"/>
                      <a:pt x="104756" y="129666"/>
                      <a:pt x="94967" y="135599"/>
                    </a:cubicBezTo>
                    <a:cubicBezTo>
                      <a:pt x="85457" y="141213"/>
                      <a:pt x="74591" y="144144"/>
                      <a:pt x="63538" y="144074"/>
                    </a:cubicBezTo>
                    <a:close/>
                    <a:moveTo>
                      <a:pt x="63538" y="125004"/>
                    </a:moveTo>
                    <a:cubicBezTo>
                      <a:pt x="71138" y="125110"/>
                      <a:pt x="78571" y="122744"/>
                      <a:pt x="84726" y="118295"/>
                    </a:cubicBezTo>
                    <a:cubicBezTo>
                      <a:pt x="90973" y="113598"/>
                      <a:pt x="95751" y="107242"/>
                      <a:pt x="98499" y="99932"/>
                    </a:cubicBezTo>
                    <a:cubicBezTo>
                      <a:pt x="101769" y="91139"/>
                      <a:pt x="103326" y="81780"/>
                      <a:pt x="103090" y="72387"/>
                    </a:cubicBezTo>
                    <a:cubicBezTo>
                      <a:pt x="103319" y="62888"/>
                      <a:pt x="101762" y="53424"/>
                      <a:pt x="98499" y="44489"/>
                    </a:cubicBezTo>
                    <a:cubicBezTo>
                      <a:pt x="95751" y="37179"/>
                      <a:pt x="90973" y="30823"/>
                      <a:pt x="84726" y="26126"/>
                    </a:cubicBezTo>
                    <a:cubicBezTo>
                      <a:pt x="78571" y="21677"/>
                      <a:pt x="71138" y="19311"/>
                      <a:pt x="63538" y="19417"/>
                    </a:cubicBezTo>
                    <a:cubicBezTo>
                      <a:pt x="56136" y="19205"/>
                      <a:pt x="48894" y="21571"/>
                      <a:pt x="43056" y="26126"/>
                    </a:cubicBezTo>
                    <a:cubicBezTo>
                      <a:pt x="36795" y="30893"/>
                      <a:pt x="31922" y="37215"/>
                      <a:pt x="28931" y="44489"/>
                    </a:cubicBezTo>
                    <a:cubicBezTo>
                      <a:pt x="25537" y="53388"/>
                      <a:pt x="23860" y="62852"/>
                      <a:pt x="23987" y="72387"/>
                    </a:cubicBezTo>
                    <a:cubicBezTo>
                      <a:pt x="23863" y="81816"/>
                      <a:pt x="25541" y="91139"/>
                      <a:pt x="28931" y="99932"/>
                    </a:cubicBezTo>
                    <a:cubicBezTo>
                      <a:pt x="31922" y="107206"/>
                      <a:pt x="36795" y="113528"/>
                      <a:pt x="43056" y="118295"/>
                    </a:cubicBezTo>
                    <a:cubicBezTo>
                      <a:pt x="48894" y="122850"/>
                      <a:pt x="56136" y="125216"/>
                      <a:pt x="63538" y="125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5132B5D7-9CCE-42EF-B1E2-A983798D55EE}"/>
                  </a:ext>
                </a:extLst>
              </p:cNvPr>
              <p:cNvSpPr/>
              <p:nvPr/>
            </p:nvSpPr>
            <p:spPr>
              <a:xfrm>
                <a:off x="3163367" y="5116349"/>
                <a:ext cx="74864" cy="141608"/>
              </a:xfrm>
              <a:custGeom>
                <a:avLst/>
                <a:gdLst>
                  <a:gd name="connsiteX0" fmla="*/ -19 w 74865"/>
                  <a:gd name="connsiteY0" fmla="*/ 140896 h 141608"/>
                  <a:gd name="connsiteX1" fmla="*/ -19 w 74865"/>
                  <a:gd name="connsiteY1" fmla="*/ 3526 h 141608"/>
                  <a:gd name="connsiteX2" fmla="*/ 19050 w 74865"/>
                  <a:gd name="connsiteY2" fmla="*/ 3526 h 141608"/>
                  <a:gd name="connsiteX3" fmla="*/ 21169 w 74865"/>
                  <a:gd name="connsiteY3" fmla="*/ 28245 h 141608"/>
                  <a:gd name="connsiteX4" fmla="*/ 21169 w 74865"/>
                  <a:gd name="connsiteY4" fmla="*/ 28245 h 141608"/>
                  <a:gd name="connsiteX5" fmla="*/ 38472 w 74865"/>
                  <a:gd name="connsiteY5" fmla="*/ 7763 h 141608"/>
                  <a:gd name="connsiteX6" fmla="*/ 60367 w 74865"/>
                  <a:gd name="connsiteY6" fmla="*/ -6 h 141608"/>
                  <a:gd name="connsiteX7" fmla="*/ 68136 w 74865"/>
                  <a:gd name="connsiteY7" fmla="*/ -6 h 141608"/>
                  <a:gd name="connsiteX8" fmla="*/ 74846 w 74865"/>
                  <a:gd name="connsiteY8" fmla="*/ 2113 h 141608"/>
                  <a:gd name="connsiteX9" fmla="*/ 69902 w 74865"/>
                  <a:gd name="connsiteY9" fmla="*/ 21889 h 141608"/>
                  <a:gd name="connsiteX10" fmla="*/ 63898 w 74865"/>
                  <a:gd name="connsiteY10" fmla="*/ 21889 h 141608"/>
                  <a:gd name="connsiteX11" fmla="*/ 56836 w 74865"/>
                  <a:gd name="connsiteY11" fmla="*/ 21889 h 141608"/>
                  <a:gd name="connsiteX12" fmla="*/ 38472 w 74865"/>
                  <a:gd name="connsiteY12" fmla="*/ 28951 h 141608"/>
                  <a:gd name="connsiteX13" fmla="*/ 21875 w 74865"/>
                  <a:gd name="connsiteY13" fmla="*/ 53318 h 141608"/>
                  <a:gd name="connsiteX14" fmla="*/ 21875 w 74865"/>
                  <a:gd name="connsiteY14" fmla="*/ 141602 h 1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65" h="141608">
                    <a:moveTo>
                      <a:pt x="-19" y="140896"/>
                    </a:moveTo>
                    <a:lnTo>
                      <a:pt x="-19" y="3526"/>
                    </a:lnTo>
                    <a:lnTo>
                      <a:pt x="19050" y="3526"/>
                    </a:lnTo>
                    <a:lnTo>
                      <a:pt x="21169" y="28245"/>
                    </a:lnTo>
                    <a:lnTo>
                      <a:pt x="21169" y="28245"/>
                    </a:lnTo>
                    <a:cubicBezTo>
                      <a:pt x="25491" y="20335"/>
                      <a:pt x="31378" y="13343"/>
                      <a:pt x="38472" y="7763"/>
                    </a:cubicBezTo>
                    <a:cubicBezTo>
                      <a:pt x="44684" y="2784"/>
                      <a:pt x="52400" y="29"/>
                      <a:pt x="60367" y="-6"/>
                    </a:cubicBezTo>
                    <a:lnTo>
                      <a:pt x="68136" y="-6"/>
                    </a:lnTo>
                    <a:cubicBezTo>
                      <a:pt x="70463" y="383"/>
                      <a:pt x="72723" y="1089"/>
                      <a:pt x="74846" y="2113"/>
                    </a:cubicBezTo>
                    <a:lnTo>
                      <a:pt x="69902" y="21889"/>
                    </a:lnTo>
                    <a:lnTo>
                      <a:pt x="63898" y="21889"/>
                    </a:lnTo>
                    <a:lnTo>
                      <a:pt x="56836" y="21889"/>
                    </a:lnTo>
                    <a:cubicBezTo>
                      <a:pt x="50084" y="22065"/>
                      <a:pt x="43596" y="24537"/>
                      <a:pt x="38472" y="28951"/>
                    </a:cubicBezTo>
                    <a:cubicBezTo>
                      <a:pt x="30880" y="35449"/>
                      <a:pt x="25152" y="43854"/>
                      <a:pt x="21875" y="53318"/>
                    </a:cubicBezTo>
                    <a:lnTo>
                      <a:pt x="21875" y="141602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D39361EF-C3FC-4DA6-AACC-E1EF0F3186D0}"/>
                  </a:ext>
                </a:extLst>
              </p:cNvPr>
              <p:cNvSpPr/>
              <p:nvPr/>
            </p:nvSpPr>
            <p:spPr>
              <a:xfrm>
                <a:off x="3261186" y="5116188"/>
                <a:ext cx="186982" cy="141061"/>
              </a:xfrm>
              <a:custGeom>
                <a:avLst/>
                <a:gdLst>
                  <a:gd name="connsiteX0" fmla="*/ -19 w 186982"/>
                  <a:gd name="connsiteY0" fmla="*/ 141057 h 141062"/>
                  <a:gd name="connsiteX1" fmla="*/ -19 w 186982"/>
                  <a:gd name="connsiteY1" fmla="*/ 3686 h 141062"/>
                  <a:gd name="connsiteX2" fmla="*/ 19403 w 186982"/>
                  <a:gd name="connsiteY2" fmla="*/ 3686 h 141062"/>
                  <a:gd name="connsiteX3" fmla="*/ 19403 w 186982"/>
                  <a:gd name="connsiteY3" fmla="*/ 23462 h 141062"/>
                  <a:gd name="connsiteX4" fmla="*/ 19403 w 186982"/>
                  <a:gd name="connsiteY4" fmla="*/ 23462 h 141062"/>
                  <a:gd name="connsiteX5" fmla="*/ 38826 w 186982"/>
                  <a:gd name="connsiteY5" fmla="*/ 7218 h 141062"/>
                  <a:gd name="connsiteX6" fmla="*/ 62133 w 186982"/>
                  <a:gd name="connsiteY6" fmla="*/ 155 h 141062"/>
                  <a:gd name="connsiteX7" fmla="*/ 86852 w 186982"/>
                  <a:gd name="connsiteY7" fmla="*/ 7218 h 141062"/>
                  <a:gd name="connsiteX8" fmla="*/ 99918 w 186982"/>
                  <a:gd name="connsiteY8" fmla="*/ 26640 h 141062"/>
                  <a:gd name="connsiteX9" fmla="*/ 121460 w 186982"/>
                  <a:gd name="connsiteY9" fmla="*/ 7571 h 141062"/>
                  <a:gd name="connsiteX10" fmla="*/ 145120 w 186982"/>
                  <a:gd name="connsiteY10" fmla="*/ 155 h 141062"/>
                  <a:gd name="connsiteX11" fmla="*/ 176549 w 186982"/>
                  <a:gd name="connsiteY11" fmla="*/ 13927 h 141062"/>
                  <a:gd name="connsiteX12" fmla="*/ 186790 w 186982"/>
                  <a:gd name="connsiteY12" fmla="*/ 53832 h 141062"/>
                  <a:gd name="connsiteX13" fmla="*/ 186790 w 186982"/>
                  <a:gd name="connsiteY13" fmla="*/ 141057 h 141062"/>
                  <a:gd name="connsiteX14" fmla="*/ 163836 w 186982"/>
                  <a:gd name="connsiteY14" fmla="*/ 141057 h 141062"/>
                  <a:gd name="connsiteX15" fmla="*/ 163836 w 186982"/>
                  <a:gd name="connsiteY15" fmla="*/ 57010 h 141062"/>
                  <a:gd name="connsiteX16" fmla="*/ 157480 w 186982"/>
                  <a:gd name="connsiteY16" fmla="*/ 29112 h 141062"/>
                  <a:gd name="connsiteX17" fmla="*/ 138410 w 186982"/>
                  <a:gd name="connsiteY17" fmla="*/ 20284 h 141062"/>
                  <a:gd name="connsiteX18" fmla="*/ 121813 w 186982"/>
                  <a:gd name="connsiteY18" fmla="*/ 25581 h 141062"/>
                  <a:gd name="connsiteX19" fmla="*/ 103803 w 186982"/>
                  <a:gd name="connsiteY19" fmla="*/ 41472 h 141062"/>
                  <a:gd name="connsiteX20" fmla="*/ 103803 w 186982"/>
                  <a:gd name="connsiteY20" fmla="*/ 141057 h 141062"/>
                  <a:gd name="connsiteX21" fmla="*/ 80496 w 186982"/>
                  <a:gd name="connsiteY21" fmla="*/ 141057 h 141062"/>
                  <a:gd name="connsiteX22" fmla="*/ 80496 w 186982"/>
                  <a:gd name="connsiteY22" fmla="*/ 57010 h 141062"/>
                  <a:gd name="connsiteX23" fmla="*/ 74492 w 186982"/>
                  <a:gd name="connsiteY23" fmla="*/ 29112 h 141062"/>
                  <a:gd name="connsiteX24" fmla="*/ 55070 w 186982"/>
                  <a:gd name="connsiteY24" fmla="*/ 20284 h 141062"/>
                  <a:gd name="connsiteX25" fmla="*/ 19756 w 186982"/>
                  <a:gd name="connsiteY25" fmla="*/ 41472 h 141062"/>
                  <a:gd name="connsiteX26" fmla="*/ 19756 w 186982"/>
                  <a:gd name="connsiteY26" fmla="*/ 141057 h 14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982" h="141062">
                    <a:moveTo>
                      <a:pt x="-19" y="141057"/>
                    </a:moveTo>
                    <a:lnTo>
                      <a:pt x="-19" y="3686"/>
                    </a:lnTo>
                    <a:lnTo>
                      <a:pt x="19403" y="3686"/>
                    </a:lnTo>
                    <a:lnTo>
                      <a:pt x="19403" y="23462"/>
                    </a:lnTo>
                    <a:lnTo>
                      <a:pt x="19403" y="23462"/>
                    </a:lnTo>
                    <a:cubicBezTo>
                      <a:pt x="25110" y="17176"/>
                      <a:pt x="31643" y="11738"/>
                      <a:pt x="38826" y="7218"/>
                    </a:cubicBezTo>
                    <a:cubicBezTo>
                      <a:pt x="45726" y="2627"/>
                      <a:pt x="53837" y="155"/>
                      <a:pt x="62133" y="155"/>
                    </a:cubicBezTo>
                    <a:cubicBezTo>
                      <a:pt x="70922" y="-269"/>
                      <a:pt x="79606" y="2239"/>
                      <a:pt x="86852" y="7218"/>
                    </a:cubicBezTo>
                    <a:cubicBezTo>
                      <a:pt x="92838" y="12444"/>
                      <a:pt x="97344" y="19118"/>
                      <a:pt x="99918" y="26640"/>
                    </a:cubicBezTo>
                    <a:cubicBezTo>
                      <a:pt x="106197" y="19330"/>
                      <a:pt x="113447" y="12903"/>
                      <a:pt x="121460" y="7571"/>
                    </a:cubicBezTo>
                    <a:cubicBezTo>
                      <a:pt x="128409" y="2768"/>
                      <a:pt x="136662" y="155"/>
                      <a:pt x="145120" y="155"/>
                    </a:cubicBezTo>
                    <a:cubicBezTo>
                      <a:pt x="157271" y="-1010"/>
                      <a:pt x="169158" y="4216"/>
                      <a:pt x="176549" y="13927"/>
                    </a:cubicBezTo>
                    <a:cubicBezTo>
                      <a:pt x="184223" y="25758"/>
                      <a:pt x="187821" y="39777"/>
                      <a:pt x="186790" y="53832"/>
                    </a:cubicBezTo>
                    <a:lnTo>
                      <a:pt x="186790" y="141057"/>
                    </a:lnTo>
                    <a:lnTo>
                      <a:pt x="163836" y="141057"/>
                    </a:lnTo>
                    <a:lnTo>
                      <a:pt x="163836" y="57010"/>
                    </a:lnTo>
                    <a:cubicBezTo>
                      <a:pt x="164670" y="47263"/>
                      <a:pt x="162448" y="37517"/>
                      <a:pt x="157480" y="29112"/>
                    </a:cubicBezTo>
                    <a:cubicBezTo>
                      <a:pt x="153087" y="23074"/>
                      <a:pt x="145868" y="19719"/>
                      <a:pt x="138410" y="20284"/>
                    </a:cubicBezTo>
                    <a:cubicBezTo>
                      <a:pt x="132481" y="20425"/>
                      <a:pt x="126718" y="22261"/>
                      <a:pt x="121813" y="25581"/>
                    </a:cubicBezTo>
                    <a:cubicBezTo>
                      <a:pt x="115110" y="30030"/>
                      <a:pt x="109050" y="35363"/>
                      <a:pt x="103803" y="41472"/>
                    </a:cubicBezTo>
                    <a:lnTo>
                      <a:pt x="103803" y="141057"/>
                    </a:lnTo>
                    <a:lnTo>
                      <a:pt x="80496" y="141057"/>
                    </a:lnTo>
                    <a:lnTo>
                      <a:pt x="80496" y="57010"/>
                    </a:lnTo>
                    <a:cubicBezTo>
                      <a:pt x="81237" y="47334"/>
                      <a:pt x="79154" y="37623"/>
                      <a:pt x="74492" y="29112"/>
                    </a:cubicBezTo>
                    <a:cubicBezTo>
                      <a:pt x="69986" y="23003"/>
                      <a:pt x="62638" y="19648"/>
                      <a:pt x="55070" y="20284"/>
                    </a:cubicBezTo>
                    <a:cubicBezTo>
                      <a:pt x="40839" y="22049"/>
                      <a:pt x="28013" y="29748"/>
                      <a:pt x="19756" y="41472"/>
                    </a:cubicBezTo>
                    <a:lnTo>
                      <a:pt x="19756" y="141057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481B260-5017-46EA-811B-971C2F177708}"/>
                  </a:ext>
                </a:extLst>
              </p:cNvPr>
              <p:cNvSpPr/>
              <p:nvPr/>
            </p:nvSpPr>
            <p:spPr>
              <a:xfrm>
                <a:off x="3486811" y="5115931"/>
                <a:ext cx="107771" cy="144518"/>
              </a:xfrm>
              <a:custGeom>
                <a:avLst/>
                <a:gdLst>
                  <a:gd name="connsiteX0" fmla="*/ 40266 w 107772"/>
                  <a:gd name="connsiteY0" fmla="*/ 144498 h 144518"/>
                  <a:gd name="connsiteX1" fmla="*/ 19784 w 107772"/>
                  <a:gd name="connsiteY1" fmla="*/ 139907 h 144518"/>
                  <a:gd name="connsiteX2" fmla="*/ 5306 w 107772"/>
                  <a:gd name="connsiteY2" fmla="*/ 126841 h 144518"/>
                  <a:gd name="connsiteX3" fmla="*/ 9 w 107772"/>
                  <a:gd name="connsiteY3" fmla="*/ 105653 h 144518"/>
                  <a:gd name="connsiteX4" fmla="*/ 20137 w 107772"/>
                  <a:gd name="connsiteY4" fmla="*/ 70339 h 144518"/>
                  <a:gd name="connsiteX5" fmla="*/ 84055 w 107772"/>
                  <a:gd name="connsiteY5" fmla="*/ 53742 h 144518"/>
                  <a:gd name="connsiteX6" fmla="*/ 81936 w 107772"/>
                  <a:gd name="connsiteY6" fmla="*/ 37144 h 144518"/>
                  <a:gd name="connsiteX7" fmla="*/ 73461 w 107772"/>
                  <a:gd name="connsiteY7" fmla="*/ 24431 h 144518"/>
                  <a:gd name="connsiteX8" fmla="*/ 56157 w 107772"/>
                  <a:gd name="connsiteY8" fmla="*/ 19841 h 144518"/>
                  <a:gd name="connsiteX9" fmla="*/ 33910 w 107772"/>
                  <a:gd name="connsiteY9" fmla="*/ 24079 h 144518"/>
                  <a:gd name="connsiteX10" fmla="*/ 15193 w 107772"/>
                  <a:gd name="connsiteY10" fmla="*/ 33966 h 144518"/>
                  <a:gd name="connsiteX11" fmla="*/ 6012 w 107772"/>
                  <a:gd name="connsiteY11" fmla="*/ 18075 h 144518"/>
                  <a:gd name="connsiteX12" fmla="*/ 20844 w 107772"/>
                  <a:gd name="connsiteY12" fmla="*/ 9600 h 144518"/>
                  <a:gd name="connsiteX13" fmla="*/ 39207 w 107772"/>
                  <a:gd name="connsiteY13" fmla="*/ 2890 h 144518"/>
                  <a:gd name="connsiteX14" fmla="*/ 60042 w 107772"/>
                  <a:gd name="connsiteY14" fmla="*/ 65 h 144518"/>
                  <a:gd name="connsiteX15" fmla="*/ 87233 w 107772"/>
                  <a:gd name="connsiteY15" fmla="*/ 7128 h 144518"/>
                  <a:gd name="connsiteX16" fmla="*/ 102771 w 107772"/>
                  <a:gd name="connsiteY16" fmla="*/ 26903 h 144518"/>
                  <a:gd name="connsiteX17" fmla="*/ 107715 w 107772"/>
                  <a:gd name="connsiteY17" fmla="*/ 56567 h 144518"/>
                  <a:gd name="connsiteX18" fmla="*/ 107715 w 107772"/>
                  <a:gd name="connsiteY18" fmla="*/ 140967 h 144518"/>
                  <a:gd name="connsiteX19" fmla="*/ 88646 w 107772"/>
                  <a:gd name="connsiteY19" fmla="*/ 140967 h 144518"/>
                  <a:gd name="connsiteX20" fmla="*/ 86527 w 107772"/>
                  <a:gd name="connsiteY20" fmla="*/ 124369 h 144518"/>
                  <a:gd name="connsiteX21" fmla="*/ 86527 w 107772"/>
                  <a:gd name="connsiteY21" fmla="*/ 124369 h 144518"/>
                  <a:gd name="connsiteX22" fmla="*/ 65692 w 107772"/>
                  <a:gd name="connsiteY22" fmla="*/ 138495 h 144518"/>
                  <a:gd name="connsiteX23" fmla="*/ 40266 w 107772"/>
                  <a:gd name="connsiteY23" fmla="*/ 144498 h 144518"/>
                  <a:gd name="connsiteX24" fmla="*/ 46976 w 107772"/>
                  <a:gd name="connsiteY24" fmla="*/ 125429 h 144518"/>
                  <a:gd name="connsiteX25" fmla="*/ 65692 w 107772"/>
                  <a:gd name="connsiteY25" fmla="*/ 120838 h 144518"/>
                  <a:gd name="connsiteX26" fmla="*/ 84055 w 107772"/>
                  <a:gd name="connsiteY26" fmla="*/ 107772 h 144518"/>
                  <a:gd name="connsiteX27" fmla="*/ 84055 w 107772"/>
                  <a:gd name="connsiteY27" fmla="*/ 72458 h 144518"/>
                  <a:gd name="connsiteX28" fmla="*/ 48742 w 107772"/>
                  <a:gd name="connsiteY28" fmla="*/ 79521 h 144518"/>
                  <a:gd name="connsiteX29" fmla="*/ 29672 w 107772"/>
                  <a:gd name="connsiteY29" fmla="*/ 90468 h 144518"/>
                  <a:gd name="connsiteX30" fmla="*/ 24022 w 107772"/>
                  <a:gd name="connsiteY30" fmla="*/ 106006 h 144518"/>
                  <a:gd name="connsiteX31" fmla="*/ 30731 w 107772"/>
                  <a:gd name="connsiteY31" fmla="*/ 122251 h 144518"/>
                  <a:gd name="connsiteX32" fmla="*/ 46976 w 107772"/>
                  <a:gd name="connsiteY32" fmla="*/ 125429 h 14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7772" h="144518">
                    <a:moveTo>
                      <a:pt x="40266" y="144498"/>
                    </a:moveTo>
                    <a:cubicBezTo>
                      <a:pt x="33168" y="144639"/>
                      <a:pt x="26137" y="143085"/>
                      <a:pt x="19784" y="139907"/>
                    </a:cubicBezTo>
                    <a:cubicBezTo>
                      <a:pt x="13827" y="137012"/>
                      <a:pt x="8809" y="132456"/>
                      <a:pt x="5306" y="126841"/>
                    </a:cubicBezTo>
                    <a:cubicBezTo>
                      <a:pt x="1654" y="120379"/>
                      <a:pt x="-175" y="113069"/>
                      <a:pt x="9" y="105653"/>
                    </a:cubicBezTo>
                    <a:cubicBezTo>
                      <a:pt x="-549" y="90998"/>
                      <a:pt x="7251" y="77331"/>
                      <a:pt x="20137" y="70339"/>
                    </a:cubicBezTo>
                    <a:cubicBezTo>
                      <a:pt x="40150" y="60663"/>
                      <a:pt x="61868" y="55013"/>
                      <a:pt x="84055" y="53742"/>
                    </a:cubicBezTo>
                    <a:cubicBezTo>
                      <a:pt x="84066" y="48127"/>
                      <a:pt x="83356" y="42547"/>
                      <a:pt x="81936" y="37144"/>
                    </a:cubicBezTo>
                    <a:cubicBezTo>
                      <a:pt x="80524" y="32130"/>
                      <a:pt x="77557" y="27680"/>
                      <a:pt x="73461" y="24431"/>
                    </a:cubicBezTo>
                    <a:cubicBezTo>
                      <a:pt x="68355" y="21041"/>
                      <a:pt x="62274" y="19417"/>
                      <a:pt x="56157" y="19841"/>
                    </a:cubicBezTo>
                    <a:cubicBezTo>
                      <a:pt x="48537" y="19805"/>
                      <a:pt x="40983" y="21253"/>
                      <a:pt x="33910" y="24079"/>
                    </a:cubicBezTo>
                    <a:cubicBezTo>
                      <a:pt x="27348" y="26727"/>
                      <a:pt x="21077" y="30046"/>
                      <a:pt x="15193" y="33966"/>
                    </a:cubicBezTo>
                    <a:lnTo>
                      <a:pt x="6012" y="18075"/>
                    </a:lnTo>
                    <a:cubicBezTo>
                      <a:pt x="10776" y="14932"/>
                      <a:pt x="15730" y="12107"/>
                      <a:pt x="20844" y="9600"/>
                    </a:cubicBezTo>
                    <a:cubicBezTo>
                      <a:pt x="26780" y="6881"/>
                      <a:pt x="32917" y="4656"/>
                      <a:pt x="39207" y="2890"/>
                    </a:cubicBezTo>
                    <a:cubicBezTo>
                      <a:pt x="45962" y="877"/>
                      <a:pt x="52993" y="-76"/>
                      <a:pt x="60042" y="65"/>
                    </a:cubicBezTo>
                    <a:cubicBezTo>
                      <a:pt x="69623" y="-465"/>
                      <a:pt x="79129" y="1972"/>
                      <a:pt x="87233" y="7128"/>
                    </a:cubicBezTo>
                    <a:cubicBezTo>
                      <a:pt x="94427" y="11860"/>
                      <a:pt x="99883" y="18781"/>
                      <a:pt x="102771" y="26903"/>
                    </a:cubicBezTo>
                    <a:cubicBezTo>
                      <a:pt x="106352" y="36368"/>
                      <a:pt x="108033" y="46467"/>
                      <a:pt x="107715" y="56567"/>
                    </a:cubicBezTo>
                    <a:lnTo>
                      <a:pt x="107715" y="140967"/>
                    </a:lnTo>
                    <a:lnTo>
                      <a:pt x="88646" y="140967"/>
                    </a:lnTo>
                    <a:lnTo>
                      <a:pt x="86527" y="124369"/>
                    </a:lnTo>
                    <a:lnTo>
                      <a:pt x="86527" y="124369"/>
                    </a:lnTo>
                    <a:cubicBezTo>
                      <a:pt x="80125" y="129843"/>
                      <a:pt x="73136" y="134575"/>
                      <a:pt x="65692" y="138495"/>
                    </a:cubicBezTo>
                    <a:cubicBezTo>
                      <a:pt x="57874" y="142662"/>
                      <a:pt x="49116" y="144710"/>
                      <a:pt x="40266" y="144498"/>
                    </a:cubicBezTo>
                    <a:close/>
                    <a:moveTo>
                      <a:pt x="46976" y="125429"/>
                    </a:moveTo>
                    <a:cubicBezTo>
                      <a:pt x="53505" y="125535"/>
                      <a:pt x="59954" y="123945"/>
                      <a:pt x="65692" y="120838"/>
                    </a:cubicBezTo>
                    <a:cubicBezTo>
                      <a:pt x="72342" y="117271"/>
                      <a:pt x="78511" y="112892"/>
                      <a:pt x="84055" y="107772"/>
                    </a:cubicBezTo>
                    <a:lnTo>
                      <a:pt x="84055" y="72458"/>
                    </a:lnTo>
                    <a:cubicBezTo>
                      <a:pt x="72091" y="73730"/>
                      <a:pt x="60271" y="76096"/>
                      <a:pt x="48742" y="79521"/>
                    </a:cubicBezTo>
                    <a:cubicBezTo>
                      <a:pt x="41619" y="81640"/>
                      <a:pt x="35089" y="85383"/>
                      <a:pt x="29672" y="90468"/>
                    </a:cubicBezTo>
                    <a:cubicBezTo>
                      <a:pt x="26010" y="94812"/>
                      <a:pt x="24008" y="100321"/>
                      <a:pt x="24022" y="106006"/>
                    </a:cubicBezTo>
                    <a:cubicBezTo>
                      <a:pt x="23542" y="112186"/>
                      <a:pt x="26031" y="118225"/>
                      <a:pt x="30731" y="122251"/>
                    </a:cubicBezTo>
                    <a:cubicBezTo>
                      <a:pt x="35728" y="124864"/>
                      <a:pt x="41368" y="125958"/>
                      <a:pt x="46976" y="1254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62874632-3C27-4314-B2E1-F7845E17E49E}"/>
                  </a:ext>
                </a:extLst>
              </p:cNvPr>
              <p:cNvSpPr/>
              <p:nvPr/>
            </p:nvSpPr>
            <p:spPr>
              <a:xfrm>
                <a:off x="3637982" y="5116168"/>
                <a:ext cx="109216" cy="141089"/>
              </a:xfrm>
              <a:custGeom>
                <a:avLst/>
                <a:gdLst>
                  <a:gd name="connsiteX0" fmla="*/ -19 w 109216"/>
                  <a:gd name="connsiteY0" fmla="*/ 141084 h 141090"/>
                  <a:gd name="connsiteX1" fmla="*/ -19 w 109216"/>
                  <a:gd name="connsiteY1" fmla="*/ 3714 h 141090"/>
                  <a:gd name="connsiteX2" fmla="*/ 19050 w 109216"/>
                  <a:gd name="connsiteY2" fmla="*/ 3714 h 141090"/>
                  <a:gd name="connsiteX3" fmla="*/ 21169 w 109216"/>
                  <a:gd name="connsiteY3" fmla="*/ 23490 h 141090"/>
                  <a:gd name="connsiteX4" fmla="*/ 21169 w 109216"/>
                  <a:gd name="connsiteY4" fmla="*/ 23490 h 141090"/>
                  <a:gd name="connsiteX5" fmla="*/ 42004 w 109216"/>
                  <a:gd name="connsiteY5" fmla="*/ 6892 h 141090"/>
                  <a:gd name="connsiteX6" fmla="*/ 67430 w 109216"/>
                  <a:gd name="connsiteY6" fmla="*/ 182 h 141090"/>
                  <a:gd name="connsiteX7" fmla="*/ 99212 w 109216"/>
                  <a:gd name="connsiteY7" fmla="*/ 13955 h 141090"/>
                  <a:gd name="connsiteX8" fmla="*/ 109100 w 109216"/>
                  <a:gd name="connsiteY8" fmla="*/ 53859 h 141090"/>
                  <a:gd name="connsiteX9" fmla="*/ 109100 w 109216"/>
                  <a:gd name="connsiteY9" fmla="*/ 141084 h 141090"/>
                  <a:gd name="connsiteX10" fmla="*/ 85793 w 109216"/>
                  <a:gd name="connsiteY10" fmla="*/ 141084 h 141090"/>
                  <a:gd name="connsiteX11" fmla="*/ 85793 w 109216"/>
                  <a:gd name="connsiteY11" fmla="*/ 57037 h 141090"/>
                  <a:gd name="connsiteX12" fmla="*/ 79789 w 109216"/>
                  <a:gd name="connsiteY12" fmla="*/ 29140 h 141090"/>
                  <a:gd name="connsiteX13" fmla="*/ 60014 w 109216"/>
                  <a:gd name="connsiteY13" fmla="*/ 20311 h 141090"/>
                  <a:gd name="connsiteX14" fmla="*/ 41297 w 109216"/>
                  <a:gd name="connsiteY14" fmla="*/ 25608 h 141090"/>
                  <a:gd name="connsiteX15" fmla="*/ 22228 w 109216"/>
                  <a:gd name="connsiteY15" fmla="*/ 41500 h 141090"/>
                  <a:gd name="connsiteX16" fmla="*/ 22228 w 109216"/>
                  <a:gd name="connsiteY16" fmla="*/ 141084 h 14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216" h="141090">
                    <a:moveTo>
                      <a:pt x="-19" y="141084"/>
                    </a:moveTo>
                    <a:lnTo>
                      <a:pt x="-19" y="3714"/>
                    </a:lnTo>
                    <a:lnTo>
                      <a:pt x="19050" y="3714"/>
                    </a:lnTo>
                    <a:lnTo>
                      <a:pt x="21169" y="23490"/>
                    </a:lnTo>
                    <a:lnTo>
                      <a:pt x="21169" y="23490"/>
                    </a:lnTo>
                    <a:cubicBezTo>
                      <a:pt x="27508" y="17239"/>
                      <a:pt x="34493" y="11660"/>
                      <a:pt x="42004" y="6892"/>
                    </a:cubicBezTo>
                    <a:cubicBezTo>
                      <a:pt x="49737" y="2443"/>
                      <a:pt x="58509" y="147"/>
                      <a:pt x="67430" y="182"/>
                    </a:cubicBezTo>
                    <a:cubicBezTo>
                      <a:pt x="79701" y="-1089"/>
                      <a:pt x="91750" y="4138"/>
                      <a:pt x="99212" y="13955"/>
                    </a:cubicBezTo>
                    <a:cubicBezTo>
                      <a:pt x="106391" y="25997"/>
                      <a:pt x="109834" y="39875"/>
                      <a:pt x="109100" y="53859"/>
                    </a:cubicBezTo>
                    <a:lnTo>
                      <a:pt x="109100" y="141084"/>
                    </a:lnTo>
                    <a:lnTo>
                      <a:pt x="85793" y="141084"/>
                    </a:lnTo>
                    <a:lnTo>
                      <a:pt x="85793" y="57037"/>
                    </a:lnTo>
                    <a:cubicBezTo>
                      <a:pt x="86711" y="47326"/>
                      <a:pt x="84613" y="37615"/>
                      <a:pt x="79789" y="29140"/>
                    </a:cubicBezTo>
                    <a:cubicBezTo>
                      <a:pt x="75216" y="22925"/>
                      <a:pt x="67702" y="19570"/>
                      <a:pt x="60014" y="20311"/>
                    </a:cubicBezTo>
                    <a:cubicBezTo>
                      <a:pt x="53385" y="20170"/>
                      <a:pt x="46866" y="22006"/>
                      <a:pt x="41297" y="25608"/>
                    </a:cubicBezTo>
                    <a:cubicBezTo>
                      <a:pt x="34457" y="30305"/>
                      <a:pt x="28076" y="35602"/>
                      <a:pt x="22228" y="41500"/>
                    </a:cubicBezTo>
                    <a:lnTo>
                      <a:pt x="22228" y="14108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9D70C00D-5533-4C44-B84B-C788DB7047E5}"/>
                  </a:ext>
                </a:extLst>
              </p:cNvPr>
              <p:cNvSpPr/>
              <p:nvPr/>
            </p:nvSpPr>
            <p:spPr>
              <a:xfrm>
                <a:off x="3782359" y="5116352"/>
                <a:ext cx="108821" cy="144095"/>
              </a:xfrm>
              <a:custGeom>
                <a:avLst/>
                <a:gdLst>
                  <a:gd name="connsiteX0" fmla="*/ 64307 w 108821"/>
                  <a:gd name="connsiteY0" fmla="*/ 144079 h 144095"/>
                  <a:gd name="connsiteX1" fmla="*/ 31465 w 108821"/>
                  <a:gd name="connsiteY1" fmla="*/ 135603 h 144095"/>
                  <a:gd name="connsiteX2" fmla="*/ 8511 w 108821"/>
                  <a:gd name="connsiteY2" fmla="*/ 111237 h 144095"/>
                  <a:gd name="connsiteX3" fmla="*/ 36 w 108821"/>
                  <a:gd name="connsiteY3" fmla="*/ 72392 h 144095"/>
                  <a:gd name="connsiteX4" fmla="*/ 9218 w 108821"/>
                  <a:gd name="connsiteY4" fmla="*/ 33194 h 144095"/>
                  <a:gd name="connsiteX5" fmla="*/ 33231 w 108821"/>
                  <a:gd name="connsiteY5" fmla="*/ 8474 h 144095"/>
                  <a:gd name="connsiteX6" fmla="*/ 66073 w 108821"/>
                  <a:gd name="connsiteY6" fmla="*/ -1 h 144095"/>
                  <a:gd name="connsiteX7" fmla="*/ 89380 w 108821"/>
                  <a:gd name="connsiteY7" fmla="*/ 4943 h 144095"/>
                  <a:gd name="connsiteX8" fmla="*/ 105977 w 108821"/>
                  <a:gd name="connsiteY8" fmla="*/ 16243 h 144095"/>
                  <a:gd name="connsiteX9" fmla="*/ 94677 w 108821"/>
                  <a:gd name="connsiteY9" fmla="*/ 31075 h 144095"/>
                  <a:gd name="connsiteX10" fmla="*/ 81964 w 108821"/>
                  <a:gd name="connsiteY10" fmla="*/ 22599 h 144095"/>
                  <a:gd name="connsiteX11" fmla="*/ 66779 w 108821"/>
                  <a:gd name="connsiteY11" fmla="*/ 19421 h 144095"/>
                  <a:gd name="connsiteX12" fmla="*/ 44885 w 108821"/>
                  <a:gd name="connsiteY12" fmla="*/ 26131 h 144095"/>
                  <a:gd name="connsiteX13" fmla="*/ 29700 w 108821"/>
                  <a:gd name="connsiteY13" fmla="*/ 44494 h 144095"/>
                  <a:gd name="connsiteX14" fmla="*/ 24049 w 108821"/>
                  <a:gd name="connsiteY14" fmla="*/ 72392 h 144095"/>
                  <a:gd name="connsiteX15" fmla="*/ 29347 w 108821"/>
                  <a:gd name="connsiteY15" fmla="*/ 99937 h 144095"/>
                  <a:gd name="connsiteX16" fmla="*/ 44178 w 108821"/>
                  <a:gd name="connsiteY16" fmla="*/ 118300 h 144095"/>
                  <a:gd name="connsiteX17" fmla="*/ 66426 w 108821"/>
                  <a:gd name="connsiteY17" fmla="*/ 125009 h 144095"/>
                  <a:gd name="connsiteX18" fmla="*/ 84083 w 108821"/>
                  <a:gd name="connsiteY18" fmla="*/ 121125 h 144095"/>
                  <a:gd name="connsiteX19" fmla="*/ 98561 w 108821"/>
                  <a:gd name="connsiteY19" fmla="*/ 111943 h 144095"/>
                  <a:gd name="connsiteX20" fmla="*/ 108802 w 108821"/>
                  <a:gd name="connsiteY20" fmla="*/ 126775 h 144095"/>
                  <a:gd name="connsiteX21" fmla="*/ 87967 w 108821"/>
                  <a:gd name="connsiteY21" fmla="*/ 139841 h 144095"/>
                  <a:gd name="connsiteX22" fmla="*/ 64307 w 108821"/>
                  <a:gd name="connsiteY22" fmla="*/ 144079 h 14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821" h="144095">
                    <a:moveTo>
                      <a:pt x="64307" y="144079"/>
                    </a:moveTo>
                    <a:cubicBezTo>
                      <a:pt x="52791" y="144291"/>
                      <a:pt x="41438" y="141360"/>
                      <a:pt x="31465" y="135603"/>
                    </a:cubicBezTo>
                    <a:cubicBezTo>
                      <a:pt x="21620" y="129883"/>
                      <a:pt x="13650" y="121407"/>
                      <a:pt x="8511" y="111237"/>
                    </a:cubicBezTo>
                    <a:cubicBezTo>
                      <a:pt x="2582" y="99160"/>
                      <a:pt x="-328" y="85846"/>
                      <a:pt x="36" y="72392"/>
                    </a:cubicBezTo>
                    <a:cubicBezTo>
                      <a:pt x="-486" y="58725"/>
                      <a:pt x="2685" y="45200"/>
                      <a:pt x="9218" y="33194"/>
                    </a:cubicBezTo>
                    <a:cubicBezTo>
                      <a:pt x="14836" y="22917"/>
                      <a:pt x="23135" y="14372"/>
                      <a:pt x="33231" y="8474"/>
                    </a:cubicBezTo>
                    <a:cubicBezTo>
                      <a:pt x="43271" y="2894"/>
                      <a:pt x="54582" y="-37"/>
                      <a:pt x="66073" y="-1"/>
                    </a:cubicBezTo>
                    <a:cubicBezTo>
                      <a:pt x="74114" y="-107"/>
                      <a:pt x="82077" y="1588"/>
                      <a:pt x="89380" y="4943"/>
                    </a:cubicBezTo>
                    <a:cubicBezTo>
                      <a:pt x="95556" y="7662"/>
                      <a:pt x="101185" y="11476"/>
                      <a:pt x="105977" y="16243"/>
                    </a:cubicBezTo>
                    <a:lnTo>
                      <a:pt x="94677" y="31075"/>
                    </a:lnTo>
                    <a:cubicBezTo>
                      <a:pt x="90902" y="27614"/>
                      <a:pt x="86611" y="24754"/>
                      <a:pt x="81964" y="22599"/>
                    </a:cubicBezTo>
                    <a:cubicBezTo>
                      <a:pt x="77200" y="20445"/>
                      <a:pt x="72012" y="19351"/>
                      <a:pt x="66779" y="19421"/>
                    </a:cubicBezTo>
                    <a:cubicBezTo>
                      <a:pt x="58939" y="19174"/>
                      <a:pt x="51234" y="21540"/>
                      <a:pt x="44885" y="26131"/>
                    </a:cubicBezTo>
                    <a:cubicBezTo>
                      <a:pt x="38210" y="30722"/>
                      <a:pt x="32952" y="37078"/>
                      <a:pt x="29700" y="44494"/>
                    </a:cubicBezTo>
                    <a:cubicBezTo>
                      <a:pt x="25730" y="53252"/>
                      <a:pt x="23799" y="62786"/>
                      <a:pt x="24049" y="72392"/>
                    </a:cubicBezTo>
                    <a:cubicBezTo>
                      <a:pt x="23855" y="81856"/>
                      <a:pt x="25660" y="91214"/>
                      <a:pt x="29347" y="99937"/>
                    </a:cubicBezTo>
                    <a:cubicBezTo>
                      <a:pt x="32468" y="107317"/>
                      <a:pt x="37610" y="113709"/>
                      <a:pt x="44178" y="118300"/>
                    </a:cubicBezTo>
                    <a:cubicBezTo>
                      <a:pt x="50627" y="122996"/>
                      <a:pt x="58466" y="125362"/>
                      <a:pt x="66426" y="125009"/>
                    </a:cubicBezTo>
                    <a:cubicBezTo>
                      <a:pt x="72525" y="125009"/>
                      <a:pt x="78553" y="123703"/>
                      <a:pt x="84083" y="121125"/>
                    </a:cubicBezTo>
                    <a:cubicBezTo>
                      <a:pt x="89327" y="118794"/>
                      <a:pt x="94204" y="115686"/>
                      <a:pt x="98561" y="111943"/>
                    </a:cubicBezTo>
                    <a:lnTo>
                      <a:pt x="108802" y="126775"/>
                    </a:lnTo>
                    <a:cubicBezTo>
                      <a:pt x="102608" y="132213"/>
                      <a:pt x="95574" y="136628"/>
                      <a:pt x="87967" y="139841"/>
                    </a:cubicBezTo>
                    <a:cubicBezTo>
                      <a:pt x="80403" y="142666"/>
                      <a:pt x="72387" y="144114"/>
                      <a:pt x="64307" y="1440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54A04714-79C7-42D3-9E6A-11C9FC0BA97F}"/>
                  </a:ext>
                </a:extLst>
              </p:cNvPr>
              <p:cNvSpPr/>
              <p:nvPr/>
            </p:nvSpPr>
            <p:spPr>
              <a:xfrm>
                <a:off x="3904895" y="5116318"/>
                <a:ext cx="117438" cy="144331"/>
              </a:xfrm>
              <a:custGeom>
                <a:avLst/>
                <a:gdLst>
                  <a:gd name="connsiteX0" fmla="*/ 65720 w 117438"/>
                  <a:gd name="connsiteY0" fmla="*/ 144117 h 144332"/>
                  <a:gd name="connsiteX1" fmla="*/ 32525 w 117438"/>
                  <a:gd name="connsiteY1" fmla="*/ 135642 h 144332"/>
                  <a:gd name="connsiteX2" fmla="*/ 8865 w 117438"/>
                  <a:gd name="connsiteY2" fmla="*/ 110922 h 144332"/>
                  <a:gd name="connsiteX3" fmla="*/ 37 w 117438"/>
                  <a:gd name="connsiteY3" fmla="*/ 72077 h 144332"/>
                  <a:gd name="connsiteX4" fmla="*/ 8865 w 117438"/>
                  <a:gd name="connsiteY4" fmla="*/ 33586 h 144332"/>
                  <a:gd name="connsiteX5" fmla="*/ 32172 w 117438"/>
                  <a:gd name="connsiteY5" fmla="*/ 8513 h 144332"/>
                  <a:gd name="connsiteX6" fmla="*/ 61836 w 117438"/>
                  <a:gd name="connsiteY6" fmla="*/ 37 h 144332"/>
                  <a:gd name="connsiteX7" fmla="*/ 91852 w 117438"/>
                  <a:gd name="connsiteY7" fmla="*/ 7807 h 144332"/>
                  <a:gd name="connsiteX8" fmla="*/ 110569 w 117438"/>
                  <a:gd name="connsiteY8" fmla="*/ 30407 h 144332"/>
                  <a:gd name="connsiteX9" fmla="*/ 117278 w 117438"/>
                  <a:gd name="connsiteY9" fmla="*/ 65721 h 144332"/>
                  <a:gd name="connsiteX10" fmla="*/ 117278 w 117438"/>
                  <a:gd name="connsiteY10" fmla="*/ 72784 h 144332"/>
                  <a:gd name="connsiteX11" fmla="*/ 117278 w 117438"/>
                  <a:gd name="connsiteY11" fmla="*/ 79493 h 144332"/>
                  <a:gd name="connsiteX12" fmla="*/ 23697 w 117438"/>
                  <a:gd name="connsiteY12" fmla="*/ 79493 h 144332"/>
                  <a:gd name="connsiteX13" fmla="*/ 30760 w 117438"/>
                  <a:gd name="connsiteY13" fmla="*/ 104213 h 144332"/>
                  <a:gd name="connsiteX14" fmla="*/ 46298 w 117438"/>
                  <a:gd name="connsiteY14" fmla="*/ 120457 h 144332"/>
                  <a:gd name="connsiteX15" fmla="*/ 68898 w 117438"/>
                  <a:gd name="connsiteY15" fmla="*/ 126461 h 144332"/>
                  <a:gd name="connsiteX16" fmla="*/ 104212 w 117438"/>
                  <a:gd name="connsiteY16" fmla="*/ 115867 h 144332"/>
                  <a:gd name="connsiteX17" fmla="*/ 112687 w 117438"/>
                  <a:gd name="connsiteY17" fmla="*/ 131052 h 144332"/>
                  <a:gd name="connsiteX18" fmla="*/ 92205 w 117438"/>
                  <a:gd name="connsiteY18" fmla="*/ 141645 h 144332"/>
                  <a:gd name="connsiteX19" fmla="*/ 65720 w 117438"/>
                  <a:gd name="connsiteY19" fmla="*/ 144117 h 144332"/>
                  <a:gd name="connsiteX20" fmla="*/ 23697 w 117438"/>
                  <a:gd name="connsiteY20" fmla="*/ 60071 h 144332"/>
                  <a:gd name="connsiteX21" fmla="*/ 94324 w 117438"/>
                  <a:gd name="connsiteY21" fmla="*/ 60071 h 144332"/>
                  <a:gd name="connsiteX22" fmla="*/ 85496 w 117438"/>
                  <a:gd name="connsiteY22" fmla="*/ 29701 h 144332"/>
                  <a:gd name="connsiteX23" fmla="*/ 61129 w 117438"/>
                  <a:gd name="connsiteY23" fmla="*/ 19107 h 144332"/>
                  <a:gd name="connsiteX24" fmla="*/ 43119 w 117438"/>
                  <a:gd name="connsiteY24" fmla="*/ 24051 h 144332"/>
                  <a:gd name="connsiteX25" fmla="*/ 29347 w 117438"/>
                  <a:gd name="connsiteY25" fmla="*/ 37823 h 144332"/>
                  <a:gd name="connsiteX26" fmla="*/ 23697 w 117438"/>
                  <a:gd name="connsiteY26" fmla="*/ 60071 h 14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7438" h="144332">
                    <a:moveTo>
                      <a:pt x="65720" y="144117"/>
                    </a:moveTo>
                    <a:cubicBezTo>
                      <a:pt x="54105" y="144259"/>
                      <a:pt x="42657" y="141328"/>
                      <a:pt x="32525" y="135642"/>
                    </a:cubicBezTo>
                    <a:cubicBezTo>
                      <a:pt x="22302" y="129992"/>
                      <a:pt x="14046" y="121375"/>
                      <a:pt x="8865" y="110922"/>
                    </a:cubicBezTo>
                    <a:cubicBezTo>
                      <a:pt x="2565" y="98987"/>
                      <a:pt x="-479" y="85567"/>
                      <a:pt x="37" y="72077"/>
                    </a:cubicBezTo>
                    <a:cubicBezTo>
                      <a:pt x="-352" y="58694"/>
                      <a:pt x="2685" y="45451"/>
                      <a:pt x="8865" y="33586"/>
                    </a:cubicBezTo>
                    <a:cubicBezTo>
                      <a:pt x="14462" y="23451"/>
                      <a:pt x="22464" y="14834"/>
                      <a:pt x="32172" y="8513"/>
                    </a:cubicBezTo>
                    <a:cubicBezTo>
                      <a:pt x="41103" y="3039"/>
                      <a:pt x="51362" y="108"/>
                      <a:pt x="61836" y="37"/>
                    </a:cubicBezTo>
                    <a:cubicBezTo>
                      <a:pt x="72391" y="-386"/>
                      <a:pt x="82837" y="2298"/>
                      <a:pt x="91852" y="7807"/>
                    </a:cubicBezTo>
                    <a:cubicBezTo>
                      <a:pt x="100236" y="13280"/>
                      <a:pt x="106762" y="21155"/>
                      <a:pt x="110569" y="30407"/>
                    </a:cubicBezTo>
                    <a:cubicBezTo>
                      <a:pt x="115484" y="41496"/>
                      <a:pt x="117780" y="53609"/>
                      <a:pt x="117278" y="65721"/>
                    </a:cubicBezTo>
                    <a:cubicBezTo>
                      <a:pt x="117465" y="68087"/>
                      <a:pt x="117465" y="70418"/>
                      <a:pt x="117278" y="72784"/>
                    </a:cubicBezTo>
                    <a:lnTo>
                      <a:pt x="117278" y="79493"/>
                    </a:lnTo>
                    <a:lnTo>
                      <a:pt x="23697" y="79493"/>
                    </a:lnTo>
                    <a:cubicBezTo>
                      <a:pt x="24227" y="88145"/>
                      <a:pt x="26638" y="96585"/>
                      <a:pt x="30760" y="104213"/>
                    </a:cubicBezTo>
                    <a:cubicBezTo>
                      <a:pt x="34411" y="110922"/>
                      <a:pt x="39772" y="116502"/>
                      <a:pt x="46298" y="120457"/>
                    </a:cubicBezTo>
                    <a:cubicBezTo>
                      <a:pt x="53120" y="124554"/>
                      <a:pt x="60949" y="126602"/>
                      <a:pt x="68898" y="126461"/>
                    </a:cubicBezTo>
                    <a:cubicBezTo>
                      <a:pt x="81488" y="126708"/>
                      <a:pt x="93833" y="123000"/>
                      <a:pt x="104212" y="115867"/>
                    </a:cubicBezTo>
                    <a:lnTo>
                      <a:pt x="112687" y="131052"/>
                    </a:lnTo>
                    <a:cubicBezTo>
                      <a:pt x="106447" y="135607"/>
                      <a:pt x="99540" y="139209"/>
                      <a:pt x="92205" y="141645"/>
                    </a:cubicBezTo>
                    <a:cubicBezTo>
                      <a:pt x="83575" y="143941"/>
                      <a:pt x="74626" y="144753"/>
                      <a:pt x="65720" y="144117"/>
                    </a:cubicBezTo>
                    <a:close/>
                    <a:moveTo>
                      <a:pt x="23697" y="60071"/>
                    </a:moveTo>
                    <a:lnTo>
                      <a:pt x="94324" y="60071"/>
                    </a:lnTo>
                    <a:cubicBezTo>
                      <a:pt x="95200" y="49194"/>
                      <a:pt x="92057" y="38388"/>
                      <a:pt x="85496" y="29701"/>
                    </a:cubicBezTo>
                    <a:cubicBezTo>
                      <a:pt x="79464" y="22568"/>
                      <a:pt x="70456" y="18648"/>
                      <a:pt x="61129" y="19107"/>
                    </a:cubicBezTo>
                    <a:cubicBezTo>
                      <a:pt x="54791" y="19107"/>
                      <a:pt x="48572" y="20802"/>
                      <a:pt x="43119" y="24051"/>
                    </a:cubicBezTo>
                    <a:cubicBezTo>
                      <a:pt x="37529" y="27512"/>
                      <a:pt x="32815" y="32244"/>
                      <a:pt x="29347" y="37823"/>
                    </a:cubicBezTo>
                    <a:cubicBezTo>
                      <a:pt x="25922" y="44745"/>
                      <a:pt x="23997" y="52337"/>
                      <a:pt x="23697" y="60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9956355-1053-4567-BA9F-BC5AC278E6D7}"/>
                  </a:ext>
                </a:extLst>
              </p:cNvPr>
              <p:cNvSpPr/>
              <p:nvPr/>
            </p:nvSpPr>
            <p:spPr>
              <a:xfrm>
                <a:off x="2661503" y="5455334"/>
                <a:ext cx="117551" cy="144253"/>
              </a:xfrm>
              <a:custGeom>
                <a:avLst/>
                <a:gdLst>
                  <a:gd name="connsiteX0" fmla="*/ 67839 w 117551"/>
                  <a:gd name="connsiteY0" fmla="*/ 144111 h 144253"/>
                  <a:gd name="connsiteX1" fmla="*/ 32525 w 117551"/>
                  <a:gd name="connsiteY1" fmla="*/ 135635 h 144253"/>
                  <a:gd name="connsiteX2" fmla="*/ 8865 w 117551"/>
                  <a:gd name="connsiteY2" fmla="*/ 110916 h 144253"/>
                  <a:gd name="connsiteX3" fmla="*/ 37 w 117551"/>
                  <a:gd name="connsiteY3" fmla="*/ 72071 h 144253"/>
                  <a:gd name="connsiteX4" fmla="*/ 9218 w 117551"/>
                  <a:gd name="connsiteY4" fmla="*/ 33579 h 144253"/>
                  <a:gd name="connsiteX5" fmla="*/ 32172 w 117551"/>
                  <a:gd name="connsiteY5" fmla="*/ 8506 h 144253"/>
                  <a:gd name="connsiteX6" fmla="*/ 61836 w 117551"/>
                  <a:gd name="connsiteY6" fmla="*/ 31 h 144253"/>
                  <a:gd name="connsiteX7" fmla="*/ 92205 w 117551"/>
                  <a:gd name="connsiteY7" fmla="*/ 7800 h 144253"/>
                  <a:gd name="connsiteX8" fmla="*/ 110922 w 117551"/>
                  <a:gd name="connsiteY8" fmla="*/ 30401 h 144253"/>
                  <a:gd name="connsiteX9" fmla="*/ 117278 w 117551"/>
                  <a:gd name="connsiteY9" fmla="*/ 65714 h 144253"/>
                  <a:gd name="connsiteX10" fmla="*/ 117278 w 117551"/>
                  <a:gd name="connsiteY10" fmla="*/ 72777 h 144253"/>
                  <a:gd name="connsiteX11" fmla="*/ 117278 w 117551"/>
                  <a:gd name="connsiteY11" fmla="*/ 79487 h 144253"/>
                  <a:gd name="connsiteX12" fmla="*/ 25462 w 117551"/>
                  <a:gd name="connsiteY12" fmla="*/ 79487 h 144253"/>
                  <a:gd name="connsiteX13" fmla="*/ 32525 w 117551"/>
                  <a:gd name="connsiteY13" fmla="*/ 104206 h 144253"/>
                  <a:gd name="connsiteX14" fmla="*/ 48063 w 117551"/>
                  <a:gd name="connsiteY14" fmla="*/ 120451 h 144253"/>
                  <a:gd name="connsiteX15" fmla="*/ 70664 w 117551"/>
                  <a:gd name="connsiteY15" fmla="*/ 126454 h 144253"/>
                  <a:gd name="connsiteX16" fmla="*/ 89380 w 117551"/>
                  <a:gd name="connsiteY16" fmla="*/ 123629 h 144253"/>
                  <a:gd name="connsiteX17" fmla="*/ 104918 w 117551"/>
                  <a:gd name="connsiteY17" fmla="*/ 115860 h 144253"/>
                  <a:gd name="connsiteX18" fmla="*/ 113394 w 117551"/>
                  <a:gd name="connsiteY18" fmla="*/ 131045 h 144253"/>
                  <a:gd name="connsiteX19" fmla="*/ 93265 w 117551"/>
                  <a:gd name="connsiteY19" fmla="*/ 141639 h 144253"/>
                  <a:gd name="connsiteX20" fmla="*/ 67839 w 117551"/>
                  <a:gd name="connsiteY20" fmla="*/ 144111 h 144253"/>
                  <a:gd name="connsiteX21" fmla="*/ 25462 w 117551"/>
                  <a:gd name="connsiteY21" fmla="*/ 60064 h 144253"/>
                  <a:gd name="connsiteX22" fmla="*/ 96090 w 117551"/>
                  <a:gd name="connsiteY22" fmla="*/ 60064 h 144253"/>
                  <a:gd name="connsiteX23" fmla="*/ 87615 w 117551"/>
                  <a:gd name="connsiteY23" fmla="*/ 29694 h 144253"/>
                  <a:gd name="connsiteX24" fmla="*/ 62895 w 117551"/>
                  <a:gd name="connsiteY24" fmla="*/ 19100 h 144253"/>
                  <a:gd name="connsiteX25" fmla="*/ 45238 w 117551"/>
                  <a:gd name="connsiteY25" fmla="*/ 24044 h 144253"/>
                  <a:gd name="connsiteX26" fmla="*/ 31113 w 117551"/>
                  <a:gd name="connsiteY26" fmla="*/ 37817 h 144253"/>
                  <a:gd name="connsiteX27" fmla="*/ 25462 w 117551"/>
                  <a:gd name="connsiteY27" fmla="*/ 60064 h 14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7551" h="144253">
                    <a:moveTo>
                      <a:pt x="67839" y="144111"/>
                    </a:moveTo>
                    <a:cubicBezTo>
                      <a:pt x="55511" y="144605"/>
                      <a:pt x="43285" y="141674"/>
                      <a:pt x="32525" y="135635"/>
                    </a:cubicBezTo>
                    <a:cubicBezTo>
                      <a:pt x="22539" y="129703"/>
                      <a:pt x="14360" y="121157"/>
                      <a:pt x="8865" y="110916"/>
                    </a:cubicBezTo>
                    <a:cubicBezTo>
                      <a:pt x="2565" y="98980"/>
                      <a:pt x="-479" y="85561"/>
                      <a:pt x="37" y="72071"/>
                    </a:cubicBezTo>
                    <a:cubicBezTo>
                      <a:pt x="-246" y="58652"/>
                      <a:pt x="2918" y="45409"/>
                      <a:pt x="9218" y="33579"/>
                    </a:cubicBezTo>
                    <a:cubicBezTo>
                      <a:pt x="14713" y="23479"/>
                      <a:pt x="22595" y="14863"/>
                      <a:pt x="32172" y="8506"/>
                    </a:cubicBezTo>
                    <a:cubicBezTo>
                      <a:pt x="41103" y="3033"/>
                      <a:pt x="51362" y="102"/>
                      <a:pt x="61836" y="31"/>
                    </a:cubicBezTo>
                    <a:cubicBezTo>
                      <a:pt x="72497" y="-358"/>
                      <a:pt x="83042" y="2326"/>
                      <a:pt x="92205" y="7800"/>
                    </a:cubicBezTo>
                    <a:cubicBezTo>
                      <a:pt x="100589" y="13274"/>
                      <a:pt x="107115" y="21149"/>
                      <a:pt x="110922" y="30401"/>
                    </a:cubicBezTo>
                    <a:cubicBezTo>
                      <a:pt x="115569" y="41560"/>
                      <a:pt x="117737" y="53637"/>
                      <a:pt x="117278" y="65714"/>
                    </a:cubicBezTo>
                    <a:cubicBezTo>
                      <a:pt x="117465" y="68081"/>
                      <a:pt x="117465" y="70411"/>
                      <a:pt x="117278" y="72777"/>
                    </a:cubicBezTo>
                    <a:cubicBezTo>
                      <a:pt x="117617" y="75002"/>
                      <a:pt x="117617" y="77262"/>
                      <a:pt x="117278" y="79487"/>
                    </a:cubicBezTo>
                    <a:lnTo>
                      <a:pt x="25462" y="79487"/>
                    </a:lnTo>
                    <a:cubicBezTo>
                      <a:pt x="26155" y="88103"/>
                      <a:pt x="28556" y="96508"/>
                      <a:pt x="32525" y="104206"/>
                    </a:cubicBezTo>
                    <a:cubicBezTo>
                      <a:pt x="36279" y="110810"/>
                      <a:pt x="41619" y="116425"/>
                      <a:pt x="48063" y="120451"/>
                    </a:cubicBezTo>
                    <a:cubicBezTo>
                      <a:pt x="54900" y="124512"/>
                      <a:pt x="62722" y="126560"/>
                      <a:pt x="70664" y="126454"/>
                    </a:cubicBezTo>
                    <a:cubicBezTo>
                      <a:pt x="77010" y="126454"/>
                      <a:pt x="83321" y="125500"/>
                      <a:pt x="89380" y="123629"/>
                    </a:cubicBezTo>
                    <a:cubicBezTo>
                      <a:pt x="94861" y="121686"/>
                      <a:pt x="100077" y="119074"/>
                      <a:pt x="104918" y="115860"/>
                    </a:cubicBezTo>
                    <a:lnTo>
                      <a:pt x="113394" y="131045"/>
                    </a:lnTo>
                    <a:cubicBezTo>
                      <a:pt x="107238" y="135529"/>
                      <a:pt x="100455" y="139096"/>
                      <a:pt x="93265" y="141639"/>
                    </a:cubicBezTo>
                    <a:cubicBezTo>
                      <a:pt x="84966" y="143757"/>
                      <a:pt x="76392" y="144605"/>
                      <a:pt x="67839" y="144111"/>
                    </a:cubicBezTo>
                    <a:close/>
                    <a:moveTo>
                      <a:pt x="25462" y="60064"/>
                    </a:moveTo>
                    <a:lnTo>
                      <a:pt x="96090" y="60064"/>
                    </a:lnTo>
                    <a:cubicBezTo>
                      <a:pt x="96877" y="49258"/>
                      <a:pt x="93883" y="38523"/>
                      <a:pt x="87615" y="29694"/>
                    </a:cubicBezTo>
                    <a:cubicBezTo>
                      <a:pt x="81442" y="22561"/>
                      <a:pt x="72324" y="18641"/>
                      <a:pt x="62895" y="19100"/>
                    </a:cubicBezTo>
                    <a:cubicBezTo>
                      <a:pt x="56676" y="19171"/>
                      <a:pt x="50585" y="20866"/>
                      <a:pt x="45238" y="24044"/>
                    </a:cubicBezTo>
                    <a:cubicBezTo>
                      <a:pt x="39468" y="27399"/>
                      <a:pt x="34616" y="32131"/>
                      <a:pt x="31113" y="37817"/>
                    </a:cubicBezTo>
                    <a:cubicBezTo>
                      <a:pt x="27790" y="44773"/>
                      <a:pt x="25872" y="52366"/>
                      <a:pt x="25462" y="6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14F1A33B-6007-47F4-8F81-426382FCFF3B}"/>
                  </a:ext>
                </a:extLst>
              </p:cNvPr>
              <p:cNvSpPr/>
              <p:nvPr/>
            </p:nvSpPr>
            <p:spPr>
              <a:xfrm>
                <a:off x="2796457" y="5458904"/>
                <a:ext cx="123951" cy="137369"/>
              </a:xfrm>
              <a:custGeom>
                <a:avLst/>
                <a:gdLst>
                  <a:gd name="connsiteX0" fmla="*/ 48713 w 123951"/>
                  <a:gd name="connsiteY0" fmla="*/ 137364 h 137369"/>
                  <a:gd name="connsiteX1" fmla="*/ -19 w 123951"/>
                  <a:gd name="connsiteY1" fmla="*/ -6 h 137369"/>
                  <a:gd name="connsiteX2" fmla="*/ 23994 w 123951"/>
                  <a:gd name="connsiteY2" fmla="*/ -6 h 137369"/>
                  <a:gd name="connsiteX3" fmla="*/ 49773 w 123951"/>
                  <a:gd name="connsiteY3" fmla="*/ 78037 h 137369"/>
                  <a:gd name="connsiteX4" fmla="*/ 56129 w 123951"/>
                  <a:gd name="connsiteY4" fmla="*/ 98166 h 137369"/>
                  <a:gd name="connsiteX5" fmla="*/ 62486 w 123951"/>
                  <a:gd name="connsiteY5" fmla="*/ 118295 h 137369"/>
                  <a:gd name="connsiteX6" fmla="*/ 62486 w 123951"/>
                  <a:gd name="connsiteY6" fmla="*/ 118295 h 137369"/>
                  <a:gd name="connsiteX7" fmla="*/ 68842 w 123951"/>
                  <a:gd name="connsiteY7" fmla="*/ 98166 h 137369"/>
                  <a:gd name="connsiteX8" fmla="*/ 75199 w 123951"/>
                  <a:gd name="connsiteY8" fmla="*/ 78037 h 137369"/>
                  <a:gd name="connsiteX9" fmla="*/ 100978 w 123951"/>
                  <a:gd name="connsiteY9" fmla="*/ -6 h 137369"/>
                  <a:gd name="connsiteX10" fmla="*/ 123932 w 123951"/>
                  <a:gd name="connsiteY10" fmla="*/ -6 h 137369"/>
                  <a:gd name="connsiteX11" fmla="*/ 75199 w 123951"/>
                  <a:gd name="connsiteY11" fmla="*/ 137364 h 13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951" h="137369">
                    <a:moveTo>
                      <a:pt x="48713" y="137364"/>
                    </a:moveTo>
                    <a:lnTo>
                      <a:pt x="-19" y="-6"/>
                    </a:lnTo>
                    <a:lnTo>
                      <a:pt x="23994" y="-6"/>
                    </a:lnTo>
                    <a:lnTo>
                      <a:pt x="49773" y="78037"/>
                    </a:lnTo>
                    <a:cubicBezTo>
                      <a:pt x="51892" y="84394"/>
                      <a:pt x="54011" y="91457"/>
                      <a:pt x="56129" y="98166"/>
                    </a:cubicBezTo>
                    <a:lnTo>
                      <a:pt x="62486" y="118295"/>
                    </a:lnTo>
                    <a:lnTo>
                      <a:pt x="62486" y="118295"/>
                    </a:lnTo>
                    <a:lnTo>
                      <a:pt x="68842" y="98166"/>
                    </a:lnTo>
                    <a:cubicBezTo>
                      <a:pt x="70961" y="91457"/>
                      <a:pt x="73080" y="84394"/>
                      <a:pt x="75199" y="78037"/>
                    </a:cubicBezTo>
                    <a:lnTo>
                      <a:pt x="100978" y="-6"/>
                    </a:lnTo>
                    <a:lnTo>
                      <a:pt x="123932" y="-6"/>
                    </a:lnTo>
                    <a:lnTo>
                      <a:pt x="75199" y="13736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EE77F28B-4AAA-4B5B-9D46-83541BEF37A0}"/>
                  </a:ext>
                </a:extLst>
              </p:cNvPr>
              <p:cNvSpPr/>
              <p:nvPr/>
            </p:nvSpPr>
            <p:spPr>
              <a:xfrm>
                <a:off x="2932447" y="5455310"/>
                <a:ext cx="108037" cy="144159"/>
              </a:xfrm>
              <a:custGeom>
                <a:avLst/>
                <a:gdLst>
                  <a:gd name="connsiteX0" fmla="*/ 40560 w 108037"/>
                  <a:gd name="connsiteY0" fmla="*/ 144136 h 144160"/>
                  <a:gd name="connsiteX1" fmla="*/ 20078 w 108037"/>
                  <a:gd name="connsiteY1" fmla="*/ 139545 h 144160"/>
                  <a:gd name="connsiteX2" fmla="*/ 5600 w 108037"/>
                  <a:gd name="connsiteY2" fmla="*/ 126479 h 144160"/>
                  <a:gd name="connsiteX3" fmla="*/ 20255 w 108037"/>
                  <a:gd name="connsiteY3" fmla="*/ 70436 h 144160"/>
                  <a:gd name="connsiteX4" fmla="*/ 20431 w 108037"/>
                  <a:gd name="connsiteY4" fmla="*/ 70330 h 144160"/>
                  <a:gd name="connsiteX5" fmla="*/ 84349 w 108037"/>
                  <a:gd name="connsiteY5" fmla="*/ 53733 h 144160"/>
                  <a:gd name="connsiteX6" fmla="*/ 81877 w 108037"/>
                  <a:gd name="connsiteY6" fmla="*/ 37135 h 144160"/>
                  <a:gd name="connsiteX7" fmla="*/ 73402 w 108037"/>
                  <a:gd name="connsiteY7" fmla="*/ 24422 h 144160"/>
                  <a:gd name="connsiteX8" fmla="*/ 56451 w 108037"/>
                  <a:gd name="connsiteY8" fmla="*/ 19832 h 144160"/>
                  <a:gd name="connsiteX9" fmla="*/ 33851 w 108037"/>
                  <a:gd name="connsiteY9" fmla="*/ 24069 h 144160"/>
                  <a:gd name="connsiteX10" fmla="*/ 15487 w 108037"/>
                  <a:gd name="connsiteY10" fmla="*/ 33957 h 144160"/>
                  <a:gd name="connsiteX11" fmla="*/ 6306 w 108037"/>
                  <a:gd name="connsiteY11" fmla="*/ 18066 h 144160"/>
                  <a:gd name="connsiteX12" fmla="*/ 21138 w 108037"/>
                  <a:gd name="connsiteY12" fmla="*/ 9591 h 144160"/>
                  <a:gd name="connsiteX13" fmla="*/ 39501 w 108037"/>
                  <a:gd name="connsiteY13" fmla="*/ 2881 h 144160"/>
                  <a:gd name="connsiteX14" fmla="*/ 60336 w 108037"/>
                  <a:gd name="connsiteY14" fmla="*/ 56 h 144160"/>
                  <a:gd name="connsiteX15" fmla="*/ 87527 w 108037"/>
                  <a:gd name="connsiteY15" fmla="*/ 7119 h 144160"/>
                  <a:gd name="connsiteX16" fmla="*/ 103065 w 108037"/>
                  <a:gd name="connsiteY16" fmla="*/ 26894 h 144160"/>
                  <a:gd name="connsiteX17" fmla="*/ 108009 w 108037"/>
                  <a:gd name="connsiteY17" fmla="*/ 56558 h 144160"/>
                  <a:gd name="connsiteX18" fmla="*/ 108009 w 108037"/>
                  <a:gd name="connsiteY18" fmla="*/ 140957 h 144160"/>
                  <a:gd name="connsiteX19" fmla="*/ 88940 w 108037"/>
                  <a:gd name="connsiteY19" fmla="*/ 140957 h 144160"/>
                  <a:gd name="connsiteX20" fmla="*/ 86468 w 108037"/>
                  <a:gd name="connsiteY20" fmla="*/ 124360 h 144160"/>
                  <a:gd name="connsiteX21" fmla="*/ 86468 w 108037"/>
                  <a:gd name="connsiteY21" fmla="*/ 124360 h 144160"/>
                  <a:gd name="connsiteX22" fmla="*/ 65280 w 108037"/>
                  <a:gd name="connsiteY22" fmla="*/ 138486 h 144160"/>
                  <a:gd name="connsiteX23" fmla="*/ 40560 w 108037"/>
                  <a:gd name="connsiteY23" fmla="*/ 144136 h 144160"/>
                  <a:gd name="connsiteX24" fmla="*/ 46917 w 108037"/>
                  <a:gd name="connsiteY24" fmla="*/ 125066 h 144160"/>
                  <a:gd name="connsiteX25" fmla="*/ 65633 w 108037"/>
                  <a:gd name="connsiteY25" fmla="*/ 120476 h 144160"/>
                  <a:gd name="connsiteX26" fmla="*/ 84349 w 108037"/>
                  <a:gd name="connsiteY26" fmla="*/ 107409 h 144160"/>
                  <a:gd name="connsiteX27" fmla="*/ 84349 w 108037"/>
                  <a:gd name="connsiteY27" fmla="*/ 70330 h 144160"/>
                  <a:gd name="connsiteX28" fmla="*/ 49036 w 108037"/>
                  <a:gd name="connsiteY28" fmla="*/ 77393 h 144160"/>
                  <a:gd name="connsiteX29" fmla="*/ 30319 w 108037"/>
                  <a:gd name="connsiteY29" fmla="*/ 88340 h 144160"/>
                  <a:gd name="connsiteX30" fmla="*/ 24669 w 108037"/>
                  <a:gd name="connsiteY30" fmla="*/ 103878 h 144160"/>
                  <a:gd name="connsiteX31" fmla="*/ 31379 w 108037"/>
                  <a:gd name="connsiteY31" fmla="*/ 120122 h 144160"/>
                  <a:gd name="connsiteX32" fmla="*/ 47270 w 108037"/>
                  <a:gd name="connsiteY32" fmla="*/ 125066 h 14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8037" h="144160">
                    <a:moveTo>
                      <a:pt x="40560" y="144136"/>
                    </a:moveTo>
                    <a:cubicBezTo>
                      <a:pt x="33459" y="144348"/>
                      <a:pt x="26417" y="142759"/>
                      <a:pt x="20078" y="139545"/>
                    </a:cubicBezTo>
                    <a:cubicBezTo>
                      <a:pt x="14121" y="136649"/>
                      <a:pt x="9103" y="132094"/>
                      <a:pt x="5600" y="126479"/>
                    </a:cubicBezTo>
                    <a:cubicBezTo>
                      <a:pt x="-5831" y="106950"/>
                      <a:pt x="733" y="81878"/>
                      <a:pt x="20255" y="70436"/>
                    </a:cubicBezTo>
                    <a:cubicBezTo>
                      <a:pt x="20315" y="70401"/>
                      <a:pt x="20371" y="70366"/>
                      <a:pt x="20431" y="70330"/>
                    </a:cubicBezTo>
                    <a:cubicBezTo>
                      <a:pt x="40444" y="60654"/>
                      <a:pt x="62161" y="55004"/>
                      <a:pt x="84349" y="53733"/>
                    </a:cubicBezTo>
                    <a:cubicBezTo>
                      <a:pt x="84420" y="48118"/>
                      <a:pt x="83583" y="42503"/>
                      <a:pt x="81877" y="37135"/>
                    </a:cubicBezTo>
                    <a:cubicBezTo>
                      <a:pt x="80613" y="32050"/>
                      <a:pt x="77618" y="27565"/>
                      <a:pt x="73402" y="24422"/>
                    </a:cubicBezTo>
                    <a:cubicBezTo>
                      <a:pt x="68426" y="21032"/>
                      <a:pt x="62458" y="19408"/>
                      <a:pt x="56451" y="19832"/>
                    </a:cubicBezTo>
                    <a:cubicBezTo>
                      <a:pt x="48714" y="19761"/>
                      <a:pt x="41037" y="21209"/>
                      <a:pt x="33851" y="24069"/>
                    </a:cubicBezTo>
                    <a:cubicBezTo>
                      <a:pt x="27438" y="26788"/>
                      <a:pt x="21289" y="30108"/>
                      <a:pt x="15487" y="33957"/>
                    </a:cubicBezTo>
                    <a:lnTo>
                      <a:pt x="6306" y="18066"/>
                    </a:lnTo>
                    <a:cubicBezTo>
                      <a:pt x="11070" y="14923"/>
                      <a:pt x="16024" y="12098"/>
                      <a:pt x="21138" y="9591"/>
                    </a:cubicBezTo>
                    <a:cubicBezTo>
                      <a:pt x="27007" y="6730"/>
                      <a:pt x="33162" y="4470"/>
                      <a:pt x="39501" y="2881"/>
                    </a:cubicBezTo>
                    <a:cubicBezTo>
                      <a:pt x="46249" y="833"/>
                      <a:pt x="53284" y="-121"/>
                      <a:pt x="60336" y="56"/>
                    </a:cubicBezTo>
                    <a:cubicBezTo>
                      <a:pt x="69909" y="-438"/>
                      <a:pt x="79405" y="2034"/>
                      <a:pt x="87527" y="7119"/>
                    </a:cubicBezTo>
                    <a:cubicBezTo>
                      <a:pt x="94721" y="11851"/>
                      <a:pt x="100177" y="18772"/>
                      <a:pt x="103065" y="26894"/>
                    </a:cubicBezTo>
                    <a:cubicBezTo>
                      <a:pt x="106484" y="36394"/>
                      <a:pt x="108158" y="46458"/>
                      <a:pt x="108009" y="56558"/>
                    </a:cubicBezTo>
                    <a:lnTo>
                      <a:pt x="108009" y="140957"/>
                    </a:lnTo>
                    <a:lnTo>
                      <a:pt x="88940" y="140957"/>
                    </a:lnTo>
                    <a:lnTo>
                      <a:pt x="86468" y="124360"/>
                    </a:lnTo>
                    <a:lnTo>
                      <a:pt x="86468" y="124360"/>
                    </a:lnTo>
                    <a:cubicBezTo>
                      <a:pt x="79942" y="129834"/>
                      <a:pt x="72837" y="134566"/>
                      <a:pt x="65280" y="138486"/>
                    </a:cubicBezTo>
                    <a:cubicBezTo>
                      <a:pt x="57645" y="142405"/>
                      <a:pt x="49145" y="144348"/>
                      <a:pt x="40560" y="144136"/>
                    </a:cubicBezTo>
                    <a:close/>
                    <a:moveTo>
                      <a:pt x="46917" y="125066"/>
                    </a:moveTo>
                    <a:cubicBezTo>
                      <a:pt x="53446" y="125172"/>
                      <a:pt x="59894" y="123583"/>
                      <a:pt x="65633" y="120476"/>
                    </a:cubicBezTo>
                    <a:cubicBezTo>
                      <a:pt x="72396" y="116909"/>
                      <a:pt x="78685" y="112530"/>
                      <a:pt x="84349" y="107409"/>
                    </a:cubicBezTo>
                    <a:lnTo>
                      <a:pt x="84349" y="70330"/>
                    </a:lnTo>
                    <a:cubicBezTo>
                      <a:pt x="72388" y="71637"/>
                      <a:pt x="60572" y="73968"/>
                      <a:pt x="49036" y="77393"/>
                    </a:cubicBezTo>
                    <a:cubicBezTo>
                      <a:pt x="41913" y="79265"/>
                      <a:pt x="35440" y="83043"/>
                      <a:pt x="30319" y="88340"/>
                    </a:cubicBezTo>
                    <a:cubicBezTo>
                      <a:pt x="26509" y="92613"/>
                      <a:pt x="24485" y="98158"/>
                      <a:pt x="24669" y="103878"/>
                    </a:cubicBezTo>
                    <a:cubicBezTo>
                      <a:pt x="24002" y="110093"/>
                      <a:pt x="26527" y="116203"/>
                      <a:pt x="31379" y="120122"/>
                    </a:cubicBezTo>
                    <a:cubicBezTo>
                      <a:pt x="36079" y="123301"/>
                      <a:pt x="41602" y="124996"/>
                      <a:pt x="47270" y="1250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03B55A60-22D5-44EC-ADBE-75FDBCCFB6D8}"/>
                  </a:ext>
                </a:extLst>
              </p:cNvPr>
              <p:cNvSpPr/>
              <p:nvPr/>
            </p:nvSpPr>
            <p:spPr>
              <a:xfrm>
                <a:off x="3083893" y="5394993"/>
                <a:ext cx="38158" cy="205878"/>
              </a:xfrm>
              <a:custGeom>
                <a:avLst/>
                <a:gdLst>
                  <a:gd name="connsiteX0" fmla="*/ 24719 w 38157"/>
                  <a:gd name="connsiteY0" fmla="*/ 204461 h 205878"/>
                  <a:gd name="connsiteX1" fmla="*/ 10594 w 38157"/>
                  <a:gd name="connsiteY1" fmla="*/ 200929 h 205878"/>
                  <a:gd name="connsiteX2" fmla="*/ 2825 w 38157"/>
                  <a:gd name="connsiteY2" fmla="*/ 190335 h 205878"/>
                  <a:gd name="connsiteX3" fmla="*/ 0 w 38157"/>
                  <a:gd name="connsiteY3" fmla="*/ 173384 h 205878"/>
                  <a:gd name="connsiteX4" fmla="*/ 0 w 38157"/>
                  <a:gd name="connsiteY4" fmla="*/ -6 h 205878"/>
                  <a:gd name="connsiteX5" fmla="*/ 23307 w 38157"/>
                  <a:gd name="connsiteY5" fmla="*/ -6 h 205878"/>
                  <a:gd name="connsiteX6" fmla="*/ 23307 w 38157"/>
                  <a:gd name="connsiteY6" fmla="*/ 176563 h 205878"/>
                  <a:gd name="connsiteX7" fmla="*/ 25426 w 38157"/>
                  <a:gd name="connsiteY7" fmla="*/ 184685 h 205878"/>
                  <a:gd name="connsiteX8" fmla="*/ 30016 w 38157"/>
                  <a:gd name="connsiteY8" fmla="*/ 186804 h 205878"/>
                  <a:gd name="connsiteX9" fmla="*/ 32135 w 38157"/>
                  <a:gd name="connsiteY9" fmla="*/ 186804 h 205878"/>
                  <a:gd name="connsiteX10" fmla="*/ 34960 w 38157"/>
                  <a:gd name="connsiteY10" fmla="*/ 186804 h 205878"/>
                  <a:gd name="connsiteX11" fmla="*/ 38138 w 38157"/>
                  <a:gd name="connsiteY11" fmla="*/ 204107 h 205878"/>
                  <a:gd name="connsiteX12" fmla="*/ 32488 w 38157"/>
                  <a:gd name="connsiteY12" fmla="*/ 205873 h 205878"/>
                  <a:gd name="connsiteX13" fmla="*/ 24719 w 38157"/>
                  <a:gd name="connsiteY13" fmla="*/ 204461 h 20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157" h="205878">
                    <a:moveTo>
                      <a:pt x="24719" y="204461"/>
                    </a:moveTo>
                    <a:cubicBezTo>
                      <a:pt x="19758" y="204779"/>
                      <a:pt x="14824" y="203542"/>
                      <a:pt x="10594" y="200929"/>
                    </a:cubicBezTo>
                    <a:cubicBezTo>
                      <a:pt x="6893" y="198351"/>
                      <a:pt x="4156" y="194643"/>
                      <a:pt x="2825" y="190335"/>
                    </a:cubicBezTo>
                    <a:cubicBezTo>
                      <a:pt x="791" y="184932"/>
                      <a:pt x="-170" y="179176"/>
                      <a:pt x="0" y="173384"/>
                    </a:cubicBezTo>
                    <a:lnTo>
                      <a:pt x="0" y="-6"/>
                    </a:lnTo>
                    <a:lnTo>
                      <a:pt x="23307" y="-6"/>
                    </a:lnTo>
                    <a:lnTo>
                      <a:pt x="23307" y="176563"/>
                    </a:lnTo>
                    <a:cubicBezTo>
                      <a:pt x="23045" y="179423"/>
                      <a:pt x="23794" y="182319"/>
                      <a:pt x="25426" y="184685"/>
                    </a:cubicBezTo>
                    <a:cubicBezTo>
                      <a:pt x="26598" y="185991"/>
                      <a:pt x="28258" y="186768"/>
                      <a:pt x="30016" y="186804"/>
                    </a:cubicBezTo>
                    <a:lnTo>
                      <a:pt x="32135" y="186804"/>
                    </a:lnTo>
                    <a:lnTo>
                      <a:pt x="34960" y="186804"/>
                    </a:lnTo>
                    <a:lnTo>
                      <a:pt x="38138" y="204107"/>
                    </a:lnTo>
                    <a:lnTo>
                      <a:pt x="32488" y="205873"/>
                    </a:lnTo>
                    <a:cubicBezTo>
                      <a:pt x="29843" y="205802"/>
                      <a:pt x="27223" y="205308"/>
                      <a:pt x="24719" y="2044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9785458-B9C8-4F0A-8CA8-482125E4E56A}"/>
                  </a:ext>
                </a:extLst>
              </p:cNvPr>
              <p:cNvSpPr/>
              <p:nvPr/>
            </p:nvSpPr>
            <p:spPr>
              <a:xfrm>
                <a:off x="3154374" y="5458911"/>
                <a:ext cx="108931" cy="140663"/>
              </a:xfrm>
              <a:custGeom>
                <a:avLst/>
                <a:gdLst>
                  <a:gd name="connsiteX0" fmla="*/ 41816 w 108931"/>
                  <a:gd name="connsiteY0" fmla="*/ 140543 h 140664"/>
                  <a:gd name="connsiteX1" fmla="*/ 10034 w 108931"/>
                  <a:gd name="connsiteY1" fmla="*/ 127123 h 140664"/>
                  <a:gd name="connsiteX2" fmla="*/ 146 w 108931"/>
                  <a:gd name="connsiteY2" fmla="*/ 86866 h 140664"/>
                  <a:gd name="connsiteX3" fmla="*/ 146 w 108931"/>
                  <a:gd name="connsiteY3" fmla="*/ -6 h 140664"/>
                  <a:gd name="connsiteX4" fmla="*/ 23100 w 108931"/>
                  <a:gd name="connsiteY4" fmla="*/ -6 h 140664"/>
                  <a:gd name="connsiteX5" fmla="*/ 23100 w 108931"/>
                  <a:gd name="connsiteY5" fmla="*/ 84041 h 140664"/>
                  <a:gd name="connsiteX6" fmla="*/ 29103 w 108931"/>
                  <a:gd name="connsiteY6" fmla="*/ 111585 h 140664"/>
                  <a:gd name="connsiteX7" fmla="*/ 48879 w 108931"/>
                  <a:gd name="connsiteY7" fmla="*/ 120414 h 140664"/>
                  <a:gd name="connsiteX8" fmla="*/ 67595 w 108931"/>
                  <a:gd name="connsiteY8" fmla="*/ 114763 h 140664"/>
                  <a:gd name="connsiteX9" fmla="*/ 85958 w 108931"/>
                  <a:gd name="connsiteY9" fmla="*/ 97460 h 140664"/>
                  <a:gd name="connsiteX10" fmla="*/ 85958 w 108931"/>
                  <a:gd name="connsiteY10" fmla="*/ -6 h 140664"/>
                  <a:gd name="connsiteX11" fmla="*/ 108912 w 108931"/>
                  <a:gd name="connsiteY11" fmla="*/ -6 h 140664"/>
                  <a:gd name="connsiteX12" fmla="*/ 108912 w 108931"/>
                  <a:gd name="connsiteY12" fmla="*/ 137364 h 140664"/>
                  <a:gd name="connsiteX13" fmla="*/ 89843 w 108931"/>
                  <a:gd name="connsiteY13" fmla="*/ 137364 h 140664"/>
                  <a:gd name="connsiteX14" fmla="*/ 87724 w 108931"/>
                  <a:gd name="connsiteY14" fmla="*/ 115823 h 140664"/>
                  <a:gd name="connsiteX15" fmla="*/ 87724 w 108931"/>
                  <a:gd name="connsiteY15" fmla="*/ 115823 h 140664"/>
                  <a:gd name="connsiteX16" fmla="*/ 67595 w 108931"/>
                  <a:gd name="connsiteY16" fmla="*/ 133833 h 140664"/>
                  <a:gd name="connsiteX17" fmla="*/ 41816 w 108931"/>
                  <a:gd name="connsiteY17" fmla="*/ 140543 h 1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931" h="140664">
                    <a:moveTo>
                      <a:pt x="41816" y="140543"/>
                    </a:moveTo>
                    <a:cubicBezTo>
                      <a:pt x="29668" y="141496"/>
                      <a:pt x="17814" y="136517"/>
                      <a:pt x="10034" y="127123"/>
                    </a:cubicBezTo>
                    <a:cubicBezTo>
                      <a:pt x="2615" y="115081"/>
                      <a:pt x="-843" y="100991"/>
                      <a:pt x="146" y="86866"/>
                    </a:cubicBezTo>
                    <a:lnTo>
                      <a:pt x="146" y="-6"/>
                    </a:lnTo>
                    <a:lnTo>
                      <a:pt x="23100" y="-6"/>
                    </a:lnTo>
                    <a:lnTo>
                      <a:pt x="23100" y="84041"/>
                    </a:lnTo>
                    <a:cubicBezTo>
                      <a:pt x="22404" y="93610"/>
                      <a:pt x="24491" y="103181"/>
                      <a:pt x="29103" y="111585"/>
                    </a:cubicBezTo>
                    <a:cubicBezTo>
                      <a:pt x="33722" y="117765"/>
                      <a:pt x="41202" y="121084"/>
                      <a:pt x="48879" y="120414"/>
                    </a:cubicBezTo>
                    <a:cubicBezTo>
                      <a:pt x="55557" y="120555"/>
                      <a:pt x="62104" y="118577"/>
                      <a:pt x="67595" y="114763"/>
                    </a:cubicBezTo>
                    <a:cubicBezTo>
                      <a:pt x="74503" y="109890"/>
                      <a:pt x="80686" y="104063"/>
                      <a:pt x="85958" y="97460"/>
                    </a:cubicBezTo>
                    <a:lnTo>
                      <a:pt x="85958" y="-6"/>
                    </a:lnTo>
                    <a:lnTo>
                      <a:pt x="108912" y="-6"/>
                    </a:lnTo>
                    <a:lnTo>
                      <a:pt x="108912" y="137364"/>
                    </a:lnTo>
                    <a:lnTo>
                      <a:pt x="89843" y="137364"/>
                    </a:lnTo>
                    <a:lnTo>
                      <a:pt x="87724" y="115823"/>
                    </a:lnTo>
                    <a:lnTo>
                      <a:pt x="87724" y="115823"/>
                    </a:lnTo>
                    <a:cubicBezTo>
                      <a:pt x="81911" y="122745"/>
                      <a:pt x="75131" y="128819"/>
                      <a:pt x="67595" y="133833"/>
                    </a:cubicBezTo>
                    <a:cubicBezTo>
                      <a:pt x="59855" y="138565"/>
                      <a:pt x="50885" y="140896"/>
                      <a:pt x="41816" y="140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C2A5795F-B313-4CE2-A80B-A2E113340ABC}"/>
                  </a:ext>
                </a:extLst>
              </p:cNvPr>
              <p:cNvSpPr/>
              <p:nvPr/>
            </p:nvSpPr>
            <p:spPr>
              <a:xfrm>
                <a:off x="3301063" y="5454956"/>
                <a:ext cx="107771" cy="144518"/>
              </a:xfrm>
              <a:custGeom>
                <a:avLst/>
                <a:gdLst>
                  <a:gd name="connsiteX0" fmla="*/ 40266 w 107772"/>
                  <a:gd name="connsiteY0" fmla="*/ 144498 h 144518"/>
                  <a:gd name="connsiteX1" fmla="*/ 19784 w 107772"/>
                  <a:gd name="connsiteY1" fmla="*/ 139907 h 144518"/>
                  <a:gd name="connsiteX2" fmla="*/ 5306 w 107772"/>
                  <a:gd name="connsiteY2" fmla="*/ 126841 h 144518"/>
                  <a:gd name="connsiteX3" fmla="*/ 9 w 107772"/>
                  <a:gd name="connsiteY3" fmla="*/ 105652 h 144518"/>
                  <a:gd name="connsiteX4" fmla="*/ 20137 w 107772"/>
                  <a:gd name="connsiteY4" fmla="*/ 70339 h 144518"/>
                  <a:gd name="connsiteX5" fmla="*/ 84055 w 107772"/>
                  <a:gd name="connsiteY5" fmla="*/ 53741 h 144518"/>
                  <a:gd name="connsiteX6" fmla="*/ 81936 w 107772"/>
                  <a:gd name="connsiteY6" fmla="*/ 37144 h 144518"/>
                  <a:gd name="connsiteX7" fmla="*/ 73461 w 107772"/>
                  <a:gd name="connsiteY7" fmla="*/ 24431 h 144518"/>
                  <a:gd name="connsiteX8" fmla="*/ 56157 w 107772"/>
                  <a:gd name="connsiteY8" fmla="*/ 19840 h 144518"/>
                  <a:gd name="connsiteX9" fmla="*/ 33910 w 107772"/>
                  <a:gd name="connsiteY9" fmla="*/ 24078 h 144518"/>
                  <a:gd name="connsiteX10" fmla="*/ 15193 w 107772"/>
                  <a:gd name="connsiteY10" fmla="*/ 33966 h 144518"/>
                  <a:gd name="connsiteX11" fmla="*/ 6012 w 107772"/>
                  <a:gd name="connsiteY11" fmla="*/ 18074 h 144518"/>
                  <a:gd name="connsiteX12" fmla="*/ 20844 w 107772"/>
                  <a:gd name="connsiteY12" fmla="*/ 9599 h 144518"/>
                  <a:gd name="connsiteX13" fmla="*/ 39207 w 107772"/>
                  <a:gd name="connsiteY13" fmla="*/ 2890 h 144518"/>
                  <a:gd name="connsiteX14" fmla="*/ 60042 w 107772"/>
                  <a:gd name="connsiteY14" fmla="*/ 64 h 144518"/>
                  <a:gd name="connsiteX15" fmla="*/ 87233 w 107772"/>
                  <a:gd name="connsiteY15" fmla="*/ 7127 h 144518"/>
                  <a:gd name="connsiteX16" fmla="*/ 102771 w 107772"/>
                  <a:gd name="connsiteY16" fmla="*/ 26903 h 144518"/>
                  <a:gd name="connsiteX17" fmla="*/ 107715 w 107772"/>
                  <a:gd name="connsiteY17" fmla="*/ 56566 h 144518"/>
                  <a:gd name="connsiteX18" fmla="*/ 107715 w 107772"/>
                  <a:gd name="connsiteY18" fmla="*/ 140966 h 144518"/>
                  <a:gd name="connsiteX19" fmla="*/ 88646 w 107772"/>
                  <a:gd name="connsiteY19" fmla="*/ 140966 h 144518"/>
                  <a:gd name="connsiteX20" fmla="*/ 86527 w 107772"/>
                  <a:gd name="connsiteY20" fmla="*/ 124369 h 144518"/>
                  <a:gd name="connsiteX21" fmla="*/ 86527 w 107772"/>
                  <a:gd name="connsiteY21" fmla="*/ 124369 h 144518"/>
                  <a:gd name="connsiteX22" fmla="*/ 65692 w 107772"/>
                  <a:gd name="connsiteY22" fmla="*/ 138494 h 144518"/>
                  <a:gd name="connsiteX23" fmla="*/ 40266 w 107772"/>
                  <a:gd name="connsiteY23" fmla="*/ 144498 h 144518"/>
                  <a:gd name="connsiteX24" fmla="*/ 46976 w 107772"/>
                  <a:gd name="connsiteY24" fmla="*/ 125428 h 144518"/>
                  <a:gd name="connsiteX25" fmla="*/ 65692 w 107772"/>
                  <a:gd name="connsiteY25" fmla="*/ 120837 h 144518"/>
                  <a:gd name="connsiteX26" fmla="*/ 84055 w 107772"/>
                  <a:gd name="connsiteY26" fmla="*/ 107771 h 144518"/>
                  <a:gd name="connsiteX27" fmla="*/ 84055 w 107772"/>
                  <a:gd name="connsiteY27" fmla="*/ 70692 h 144518"/>
                  <a:gd name="connsiteX28" fmla="*/ 48741 w 107772"/>
                  <a:gd name="connsiteY28" fmla="*/ 77755 h 144518"/>
                  <a:gd name="connsiteX29" fmla="*/ 29672 w 107772"/>
                  <a:gd name="connsiteY29" fmla="*/ 88702 h 144518"/>
                  <a:gd name="connsiteX30" fmla="*/ 24022 w 107772"/>
                  <a:gd name="connsiteY30" fmla="*/ 104240 h 144518"/>
                  <a:gd name="connsiteX31" fmla="*/ 30731 w 107772"/>
                  <a:gd name="connsiteY31" fmla="*/ 120484 h 144518"/>
                  <a:gd name="connsiteX32" fmla="*/ 46976 w 107772"/>
                  <a:gd name="connsiteY32" fmla="*/ 125428 h 14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7772" h="144518">
                    <a:moveTo>
                      <a:pt x="40266" y="144498"/>
                    </a:moveTo>
                    <a:cubicBezTo>
                      <a:pt x="33168" y="144639"/>
                      <a:pt x="26137" y="143085"/>
                      <a:pt x="19784" y="139907"/>
                    </a:cubicBezTo>
                    <a:cubicBezTo>
                      <a:pt x="13827" y="137011"/>
                      <a:pt x="8809" y="132455"/>
                      <a:pt x="5306" y="126841"/>
                    </a:cubicBezTo>
                    <a:cubicBezTo>
                      <a:pt x="1654" y="120378"/>
                      <a:pt x="-175" y="113068"/>
                      <a:pt x="9" y="105652"/>
                    </a:cubicBezTo>
                    <a:cubicBezTo>
                      <a:pt x="-549" y="90997"/>
                      <a:pt x="7251" y="77331"/>
                      <a:pt x="20137" y="70339"/>
                    </a:cubicBezTo>
                    <a:cubicBezTo>
                      <a:pt x="40164" y="60698"/>
                      <a:pt x="61875" y="55083"/>
                      <a:pt x="84055" y="53741"/>
                    </a:cubicBezTo>
                    <a:cubicBezTo>
                      <a:pt x="84066" y="48126"/>
                      <a:pt x="83356" y="42547"/>
                      <a:pt x="81936" y="37144"/>
                    </a:cubicBezTo>
                    <a:cubicBezTo>
                      <a:pt x="80524" y="32129"/>
                      <a:pt x="77557" y="27680"/>
                      <a:pt x="73461" y="24431"/>
                    </a:cubicBezTo>
                    <a:cubicBezTo>
                      <a:pt x="68355" y="21041"/>
                      <a:pt x="62274" y="19416"/>
                      <a:pt x="56157" y="19840"/>
                    </a:cubicBezTo>
                    <a:cubicBezTo>
                      <a:pt x="48537" y="19805"/>
                      <a:pt x="40983" y="21253"/>
                      <a:pt x="33910" y="24078"/>
                    </a:cubicBezTo>
                    <a:cubicBezTo>
                      <a:pt x="27348" y="26726"/>
                      <a:pt x="21077" y="30046"/>
                      <a:pt x="15193" y="33966"/>
                    </a:cubicBezTo>
                    <a:lnTo>
                      <a:pt x="6012" y="18074"/>
                    </a:lnTo>
                    <a:cubicBezTo>
                      <a:pt x="10776" y="14931"/>
                      <a:pt x="15730" y="12106"/>
                      <a:pt x="20844" y="9599"/>
                    </a:cubicBezTo>
                    <a:cubicBezTo>
                      <a:pt x="26713" y="6739"/>
                      <a:pt x="32868" y="4479"/>
                      <a:pt x="39207" y="2890"/>
                    </a:cubicBezTo>
                    <a:cubicBezTo>
                      <a:pt x="45962" y="877"/>
                      <a:pt x="52993" y="-77"/>
                      <a:pt x="60042" y="64"/>
                    </a:cubicBezTo>
                    <a:cubicBezTo>
                      <a:pt x="69622" y="-465"/>
                      <a:pt x="79129" y="2007"/>
                      <a:pt x="87233" y="7127"/>
                    </a:cubicBezTo>
                    <a:cubicBezTo>
                      <a:pt x="94427" y="11859"/>
                      <a:pt x="99883" y="18781"/>
                      <a:pt x="102771" y="26903"/>
                    </a:cubicBezTo>
                    <a:cubicBezTo>
                      <a:pt x="106352" y="36367"/>
                      <a:pt x="108033" y="46466"/>
                      <a:pt x="107715" y="56566"/>
                    </a:cubicBezTo>
                    <a:lnTo>
                      <a:pt x="107715" y="140966"/>
                    </a:lnTo>
                    <a:lnTo>
                      <a:pt x="88646" y="140966"/>
                    </a:lnTo>
                    <a:lnTo>
                      <a:pt x="86527" y="124369"/>
                    </a:lnTo>
                    <a:lnTo>
                      <a:pt x="86527" y="124369"/>
                    </a:lnTo>
                    <a:cubicBezTo>
                      <a:pt x="80125" y="129842"/>
                      <a:pt x="73136" y="134574"/>
                      <a:pt x="65692" y="138494"/>
                    </a:cubicBezTo>
                    <a:cubicBezTo>
                      <a:pt x="57874" y="142661"/>
                      <a:pt x="49116" y="144709"/>
                      <a:pt x="40266" y="144498"/>
                    </a:cubicBezTo>
                    <a:close/>
                    <a:moveTo>
                      <a:pt x="46976" y="125428"/>
                    </a:moveTo>
                    <a:cubicBezTo>
                      <a:pt x="53505" y="125534"/>
                      <a:pt x="59954" y="123945"/>
                      <a:pt x="65692" y="120837"/>
                    </a:cubicBezTo>
                    <a:cubicBezTo>
                      <a:pt x="72342" y="117270"/>
                      <a:pt x="78511" y="112892"/>
                      <a:pt x="84055" y="107771"/>
                    </a:cubicBezTo>
                    <a:lnTo>
                      <a:pt x="84055" y="70692"/>
                    </a:lnTo>
                    <a:cubicBezTo>
                      <a:pt x="72091" y="71963"/>
                      <a:pt x="60271" y="74329"/>
                      <a:pt x="48741" y="77755"/>
                    </a:cubicBezTo>
                    <a:cubicBezTo>
                      <a:pt x="41559" y="79732"/>
                      <a:pt x="34994" y="83475"/>
                      <a:pt x="29672" y="88702"/>
                    </a:cubicBezTo>
                    <a:cubicBezTo>
                      <a:pt x="26010" y="93045"/>
                      <a:pt x="24008" y="98554"/>
                      <a:pt x="24022" y="104240"/>
                    </a:cubicBezTo>
                    <a:cubicBezTo>
                      <a:pt x="23542" y="110419"/>
                      <a:pt x="26031" y="116458"/>
                      <a:pt x="30731" y="120484"/>
                    </a:cubicBezTo>
                    <a:cubicBezTo>
                      <a:pt x="35541" y="123698"/>
                      <a:pt x="41191" y="125428"/>
                      <a:pt x="46976" y="1254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0529330F-E87A-453E-908C-D9859ECC392C}"/>
                  </a:ext>
                </a:extLst>
              </p:cNvPr>
              <p:cNvSpPr/>
              <p:nvPr/>
            </p:nvSpPr>
            <p:spPr>
              <a:xfrm>
                <a:off x="3432103" y="5419694"/>
                <a:ext cx="85105" cy="180849"/>
              </a:xfrm>
              <a:custGeom>
                <a:avLst/>
                <a:gdLst>
                  <a:gd name="connsiteX0" fmla="*/ 59308 w 85106"/>
                  <a:gd name="connsiteY0" fmla="*/ 179741 h 180850"/>
                  <a:gd name="connsiteX1" fmla="*/ 28938 w 85106"/>
                  <a:gd name="connsiteY1" fmla="*/ 167028 h 180850"/>
                  <a:gd name="connsiteX2" fmla="*/ 20109 w 85106"/>
                  <a:gd name="connsiteY2" fmla="*/ 133833 h 180850"/>
                  <a:gd name="connsiteX3" fmla="*/ 20109 w 85106"/>
                  <a:gd name="connsiteY3" fmla="*/ 58262 h 180850"/>
                  <a:gd name="connsiteX4" fmla="*/ -19 w 85106"/>
                  <a:gd name="connsiteY4" fmla="*/ 58262 h 180850"/>
                  <a:gd name="connsiteX5" fmla="*/ -19 w 85106"/>
                  <a:gd name="connsiteY5" fmla="*/ 40605 h 180850"/>
                  <a:gd name="connsiteX6" fmla="*/ 21522 w 85106"/>
                  <a:gd name="connsiteY6" fmla="*/ 40605 h 180850"/>
                  <a:gd name="connsiteX7" fmla="*/ 24347 w 85106"/>
                  <a:gd name="connsiteY7" fmla="*/ -6 h 180850"/>
                  <a:gd name="connsiteX8" fmla="*/ 43770 w 85106"/>
                  <a:gd name="connsiteY8" fmla="*/ -6 h 180850"/>
                  <a:gd name="connsiteX9" fmla="*/ 43770 w 85106"/>
                  <a:gd name="connsiteY9" fmla="*/ 40605 h 180850"/>
                  <a:gd name="connsiteX10" fmla="*/ 81202 w 85106"/>
                  <a:gd name="connsiteY10" fmla="*/ 40605 h 180850"/>
                  <a:gd name="connsiteX11" fmla="*/ 81202 w 85106"/>
                  <a:gd name="connsiteY11" fmla="*/ 59674 h 180850"/>
                  <a:gd name="connsiteX12" fmla="*/ 43416 w 85106"/>
                  <a:gd name="connsiteY12" fmla="*/ 59674 h 180850"/>
                  <a:gd name="connsiteX13" fmla="*/ 43416 w 85106"/>
                  <a:gd name="connsiteY13" fmla="*/ 135952 h 180850"/>
                  <a:gd name="connsiteX14" fmla="*/ 48007 w 85106"/>
                  <a:gd name="connsiteY14" fmla="*/ 155374 h 180850"/>
                  <a:gd name="connsiteX15" fmla="*/ 64605 w 85106"/>
                  <a:gd name="connsiteY15" fmla="*/ 162437 h 180850"/>
                  <a:gd name="connsiteX16" fmla="*/ 72374 w 85106"/>
                  <a:gd name="connsiteY16" fmla="*/ 162437 h 180850"/>
                  <a:gd name="connsiteX17" fmla="*/ 80143 w 85106"/>
                  <a:gd name="connsiteY17" fmla="*/ 159612 h 180850"/>
                  <a:gd name="connsiteX18" fmla="*/ 85087 w 85106"/>
                  <a:gd name="connsiteY18" fmla="*/ 176562 h 180850"/>
                  <a:gd name="connsiteX19" fmla="*/ 72727 w 85106"/>
                  <a:gd name="connsiteY19" fmla="*/ 180800 h 180850"/>
                  <a:gd name="connsiteX20" fmla="*/ 59308 w 85106"/>
                  <a:gd name="connsiteY20" fmla="*/ 179741 h 18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106" h="180850">
                    <a:moveTo>
                      <a:pt x="59308" y="179741"/>
                    </a:moveTo>
                    <a:cubicBezTo>
                      <a:pt x="47707" y="180765"/>
                      <a:pt x="36347" y="175998"/>
                      <a:pt x="28938" y="167028"/>
                    </a:cubicBezTo>
                    <a:cubicBezTo>
                      <a:pt x="22578" y="157175"/>
                      <a:pt x="19488" y="145557"/>
                      <a:pt x="20109" y="133833"/>
                    </a:cubicBezTo>
                    <a:lnTo>
                      <a:pt x="20109" y="58262"/>
                    </a:lnTo>
                    <a:lnTo>
                      <a:pt x="-19" y="58262"/>
                    </a:lnTo>
                    <a:lnTo>
                      <a:pt x="-19" y="40605"/>
                    </a:lnTo>
                    <a:lnTo>
                      <a:pt x="21522" y="40605"/>
                    </a:lnTo>
                    <a:lnTo>
                      <a:pt x="24347" y="-6"/>
                    </a:lnTo>
                    <a:lnTo>
                      <a:pt x="43770" y="-6"/>
                    </a:lnTo>
                    <a:lnTo>
                      <a:pt x="43770" y="40605"/>
                    </a:lnTo>
                    <a:lnTo>
                      <a:pt x="81202" y="40605"/>
                    </a:lnTo>
                    <a:lnTo>
                      <a:pt x="81202" y="59674"/>
                    </a:lnTo>
                    <a:lnTo>
                      <a:pt x="43416" y="59674"/>
                    </a:lnTo>
                    <a:lnTo>
                      <a:pt x="43416" y="135952"/>
                    </a:lnTo>
                    <a:cubicBezTo>
                      <a:pt x="43212" y="142732"/>
                      <a:pt x="44797" y="149406"/>
                      <a:pt x="48007" y="155374"/>
                    </a:cubicBezTo>
                    <a:cubicBezTo>
                      <a:pt x="52005" y="160353"/>
                      <a:pt x="58238" y="163002"/>
                      <a:pt x="64605" y="162437"/>
                    </a:cubicBezTo>
                    <a:lnTo>
                      <a:pt x="72374" y="162437"/>
                    </a:lnTo>
                    <a:cubicBezTo>
                      <a:pt x="75082" y="161872"/>
                      <a:pt x="77699" y="160919"/>
                      <a:pt x="80143" y="159612"/>
                    </a:cubicBezTo>
                    <a:lnTo>
                      <a:pt x="85087" y="176562"/>
                    </a:lnTo>
                    <a:cubicBezTo>
                      <a:pt x="81124" y="178399"/>
                      <a:pt x="76982" y="179812"/>
                      <a:pt x="72727" y="180800"/>
                    </a:cubicBezTo>
                    <a:cubicBezTo>
                      <a:pt x="68228" y="180977"/>
                      <a:pt x="63722" y="180624"/>
                      <a:pt x="59308" y="1797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B45770E5-DE14-4CEF-A390-1036910F9DD5}"/>
                  </a:ext>
                </a:extLst>
              </p:cNvPr>
              <p:cNvSpPr/>
              <p:nvPr/>
            </p:nvSpPr>
            <p:spPr>
              <a:xfrm>
                <a:off x="3540158" y="5400257"/>
                <a:ext cx="31151" cy="196003"/>
              </a:xfrm>
              <a:custGeom>
                <a:avLst/>
                <a:gdLst>
                  <a:gd name="connsiteX0" fmla="*/ 15524 w 31152"/>
                  <a:gd name="connsiteY0" fmla="*/ 30377 h 196004"/>
                  <a:gd name="connsiteX1" fmla="*/ 4224 w 31152"/>
                  <a:gd name="connsiteY1" fmla="*/ 26140 h 196004"/>
                  <a:gd name="connsiteX2" fmla="*/ 4224 w 31152"/>
                  <a:gd name="connsiteY2" fmla="*/ 4245 h 196004"/>
                  <a:gd name="connsiteX3" fmla="*/ 15524 w 31152"/>
                  <a:gd name="connsiteY3" fmla="*/ 8 h 196004"/>
                  <a:gd name="connsiteX4" fmla="*/ 26471 w 31152"/>
                  <a:gd name="connsiteY4" fmla="*/ 4245 h 196004"/>
                  <a:gd name="connsiteX5" fmla="*/ 26895 w 31152"/>
                  <a:gd name="connsiteY5" fmla="*/ 25716 h 196004"/>
                  <a:gd name="connsiteX6" fmla="*/ 26471 w 31152"/>
                  <a:gd name="connsiteY6" fmla="*/ 26140 h 196004"/>
                  <a:gd name="connsiteX7" fmla="*/ 15524 w 31152"/>
                  <a:gd name="connsiteY7" fmla="*/ 30377 h 196004"/>
                  <a:gd name="connsiteX8" fmla="*/ 3517 w 31152"/>
                  <a:gd name="connsiteY8" fmla="*/ 195998 h 196004"/>
                  <a:gd name="connsiteX9" fmla="*/ 3517 w 31152"/>
                  <a:gd name="connsiteY9" fmla="*/ 58628 h 196004"/>
                  <a:gd name="connsiteX10" fmla="*/ 26824 w 31152"/>
                  <a:gd name="connsiteY10" fmla="*/ 58628 h 196004"/>
                  <a:gd name="connsiteX11" fmla="*/ 26824 w 31152"/>
                  <a:gd name="connsiteY11" fmla="*/ 195998 h 19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52" h="196004">
                    <a:moveTo>
                      <a:pt x="15524" y="30377"/>
                    </a:moveTo>
                    <a:cubicBezTo>
                      <a:pt x="11339" y="30554"/>
                      <a:pt x="7264" y="29000"/>
                      <a:pt x="4224" y="26140"/>
                    </a:cubicBezTo>
                    <a:cubicBezTo>
                      <a:pt x="-1434" y="19925"/>
                      <a:pt x="-1434" y="10461"/>
                      <a:pt x="4224" y="4245"/>
                    </a:cubicBezTo>
                    <a:cubicBezTo>
                      <a:pt x="7264" y="1385"/>
                      <a:pt x="11339" y="-169"/>
                      <a:pt x="15524" y="8"/>
                    </a:cubicBezTo>
                    <a:cubicBezTo>
                      <a:pt x="19592" y="-98"/>
                      <a:pt x="23537" y="1420"/>
                      <a:pt x="26471" y="4245"/>
                    </a:cubicBezTo>
                    <a:cubicBezTo>
                      <a:pt x="32517" y="10072"/>
                      <a:pt x="32708" y="19677"/>
                      <a:pt x="26895" y="25716"/>
                    </a:cubicBezTo>
                    <a:cubicBezTo>
                      <a:pt x="26757" y="25857"/>
                      <a:pt x="26616" y="25999"/>
                      <a:pt x="26471" y="26140"/>
                    </a:cubicBezTo>
                    <a:cubicBezTo>
                      <a:pt x="23537" y="28965"/>
                      <a:pt x="19592" y="30483"/>
                      <a:pt x="15524" y="30377"/>
                    </a:cubicBezTo>
                    <a:close/>
                    <a:moveTo>
                      <a:pt x="3517" y="195998"/>
                    </a:moveTo>
                    <a:lnTo>
                      <a:pt x="3517" y="58628"/>
                    </a:lnTo>
                    <a:lnTo>
                      <a:pt x="26824" y="58628"/>
                    </a:lnTo>
                    <a:lnTo>
                      <a:pt x="26824" y="195998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9B68EE7-CFB3-463A-8645-5F1278A9FEC7}"/>
                  </a:ext>
                </a:extLst>
              </p:cNvPr>
              <p:cNvSpPr/>
              <p:nvPr/>
            </p:nvSpPr>
            <p:spPr>
              <a:xfrm>
                <a:off x="3603035" y="5455372"/>
                <a:ext cx="127105" cy="144081"/>
              </a:xfrm>
              <a:custGeom>
                <a:avLst/>
                <a:gdLst>
                  <a:gd name="connsiteX0" fmla="*/ 63534 w 127106"/>
                  <a:gd name="connsiteY0" fmla="*/ 144075 h 144082"/>
                  <a:gd name="connsiteX1" fmla="*/ 32458 w 127106"/>
                  <a:gd name="connsiteY1" fmla="*/ 135600 h 144082"/>
                  <a:gd name="connsiteX2" fmla="*/ 8797 w 127106"/>
                  <a:gd name="connsiteY2" fmla="*/ 111233 h 144082"/>
                  <a:gd name="connsiteX3" fmla="*/ 8797 w 127106"/>
                  <a:gd name="connsiteY3" fmla="*/ 33190 h 144082"/>
                  <a:gd name="connsiteX4" fmla="*/ 32458 w 127106"/>
                  <a:gd name="connsiteY4" fmla="*/ 8471 h 144082"/>
                  <a:gd name="connsiteX5" fmla="*/ 63534 w 127106"/>
                  <a:gd name="connsiteY5" fmla="*/ -5 h 144082"/>
                  <a:gd name="connsiteX6" fmla="*/ 94963 w 127106"/>
                  <a:gd name="connsiteY6" fmla="*/ 8471 h 144082"/>
                  <a:gd name="connsiteX7" fmla="*/ 118270 w 127106"/>
                  <a:gd name="connsiteY7" fmla="*/ 33190 h 144082"/>
                  <a:gd name="connsiteX8" fmla="*/ 118270 w 127106"/>
                  <a:gd name="connsiteY8" fmla="*/ 111233 h 144082"/>
                  <a:gd name="connsiteX9" fmla="*/ 94963 w 127106"/>
                  <a:gd name="connsiteY9" fmla="*/ 135600 h 144082"/>
                  <a:gd name="connsiteX10" fmla="*/ 63534 w 127106"/>
                  <a:gd name="connsiteY10" fmla="*/ 144075 h 144082"/>
                  <a:gd name="connsiteX11" fmla="*/ 63534 w 127106"/>
                  <a:gd name="connsiteY11" fmla="*/ 125006 h 144082"/>
                  <a:gd name="connsiteX12" fmla="*/ 84369 w 127106"/>
                  <a:gd name="connsiteY12" fmla="*/ 118296 h 144082"/>
                  <a:gd name="connsiteX13" fmla="*/ 98141 w 127106"/>
                  <a:gd name="connsiteY13" fmla="*/ 99933 h 144082"/>
                  <a:gd name="connsiteX14" fmla="*/ 103085 w 127106"/>
                  <a:gd name="connsiteY14" fmla="*/ 72389 h 144082"/>
                  <a:gd name="connsiteX15" fmla="*/ 98141 w 127106"/>
                  <a:gd name="connsiteY15" fmla="*/ 44490 h 144082"/>
                  <a:gd name="connsiteX16" fmla="*/ 84369 w 127106"/>
                  <a:gd name="connsiteY16" fmla="*/ 26127 h 144082"/>
                  <a:gd name="connsiteX17" fmla="*/ 42699 w 127106"/>
                  <a:gd name="connsiteY17" fmla="*/ 26127 h 144082"/>
                  <a:gd name="connsiteX18" fmla="*/ 28926 w 127106"/>
                  <a:gd name="connsiteY18" fmla="*/ 44490 h 144082"/>
                  <a:gd name="connsiteX19" fmla="*/ 23982 w 127106"/>
                  <a:gd name="connsiteY19" fmla="*/ 72389 h 144082"/>
                  <a:gd name="connsiteX20" fmla="*/ 28926 w 127106"/>
                  <a:gd name="connsiteY20" fmla="*/ 99933 h 144082"/>
                  <a:gd name="connsiteX21" fmla="*/ 42699 w 127106"/>
                  <a:gd name="connsiteY21" fmla="*/ 118296 h 144082"/>
                  <a:gd name="connsiteX22" fmla="*/ 63534 w 127106"/>
                  <a:gd name="connsiteY22" fmla="*/ 125006 h 1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106" h="144082">
                    <a:moveTo>
                      <a:pt x="63534" y="144075"/>
                    </a:moveTo>
                    <a:cubicBezTo>
                      <a:pt x="52594" y="144146"/>
                      <a:pt x="41844" y="141215"/>
                      <a:pt x="32458" y="135600"/>
                    </a:cubicBezTo>
                    <a:cubicBezTo>
                      <a:pt x="22485" y="129808"/>
                      <a:pt x="14299" y="121368"/>
                      <a:pt x="8797" y="111233"/>
                    </a:cubicBezTo>
                    <a:cubicBezTo>
                      <a:pt x="-2958" y="86549"/>
                      <a:pt x="-2958" y="57874"/>
                      <a:pt x="8797" y="33190"/>
                    </a:cubicBezTo>
                    <a:cubicBezTo>
                      <a:pt x="14292" y="22949"/>
                      <a:pt x="22471" y="14403"/>
                      <a:pt x="32458" y="8471"/>
                    </a:cubicBezTo>
                    <a:cubicBezTo>
                      <a:pt x="41844" y="2856"/>
                      <a:pt x="52594" y="-76"/>
                      <a:pt x="63534" y="-5"/>
                    </a:cubicBezTo>
                    <a:cubicBezTo>
                      <a:pt x="74587" y="-76"/>
                      <a:pt x="85453" y="2856"/>
                      <a:pt x="94963" y="8471"/>
                    </a:cubicBezTo>
                    <a:cubicBezTo>
                      <a:pt x="104766" y="14509"/>
                      <a:pt x="112803" y="23055"/>
                      <a:pt x="118270" y="33190"/>
                    </a:cubicBezTo>
                    <a:cubicBezTo>
                      <a:pt x="130026" y="57874"/>
                      <a:pt x="130026" y="86549"/>
                      <a:pt x="118270" y="111233"/>
                    </a:cubicBezTo>
                    <a:cubicBezTo>
                      <a:pt x="112793" y="121262"/>
                      <a:pt x="104752" y="129667"/>
                      <a:pt x="94963" y="135600"/>
                    </a:cubicBezTo>
                    <a:cubicBezTo>
                      <a:pt x="85453" y="141215"/>
                      <a:pt x="74587" y="144146"/>
                      <a:pt x="63534" y="144075"/>
                    </a:cubicBezTo>
                    <a:close/>
                    <a:moveTo>
                      <a:pt x="63534" y="125006"/>
                    </a:moveTo>
                    <a:cubicBezTo>
                      <a:pt x="71013" y="125041"/>
                      <a:pt x="78309" y="122675"/>
                      <a:pt x="84369" y="118296"/>
                    </a:cubicBezTo>
                    <a:cubicBezTo>
                      <a:pt x="90616" y="113599"/>
                      <a:pt x="95394" y="107243"/>
                      <a:pt x="98141" y="99933"/>
                    </a:cubicBezTo>
                    <a:cubicBezTo>
                      <a:pt x="101531" y="91140"/>
                      <a:pt x="103209" y="81817"/>
                      <a:pt x="103085" y="72389"/>
                    </a:cubicBezTo>
                    <a:cubicBezTo>
                      <a:pt x="103212" y="62854"/>
                      <a:pt x="101535" y="53389"/>
                      <a:pt x="98141" y="44490"/>
                    </a:cubicBezTo>
                    <a:cubicBezTo>
                      <a:pt x="95394" y="37180"/>
                      <a:pt x="90616" y="30824"/>
                      <a:pt x="84369" y="26127"/>
                    </a:cubicBezTo>
                    <a:cubicBezTo>
                      <a:pt x="71960" y="17052"/>
                      <a:pt x="55108" y="17052"/>
                      <a:pt x="42699" y="26127"/>
                    </a:cubicBezTo>
                    <a:cubicBezTo>
                      <a:pt x="36452" y="30824"/>
                      <a:pt x="31674" y="37180"/>
                      <a:pt x="28926" y="44490"/>
                    </a:cubicBezTo>
                    <a:cubicBezTo>
                      <a:pt x="25533" y="53389"/>
                      <a:pt x="23855" y="62854"/>
                      <a:pt x="23982" y="72389"/>
                    </a:cubicBezTo>
                    <a:cubicBezTo>
                      <a:pt x="23859" y="81817"/>
                      <a:pt x="25536" y="91140"/>
                      <a:pt x="28926" y="99933"/>
                    </a:cubicBezTo>
                    <a:cubicBezTo>
                      <a:pt x="31674" y="107243"/>
                      <a:pt x="36452" y="113599"/>
                      <a:pt x="42699" y="118296"/>
                    </a:cubicBezTo>
                    <a:cubicBezTo>
                      <a:pt x="48758" y="122675"/>
                      <a:pt x="56054" y="125041"/>
                      <a:pt x="63534" y="1250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DF2AA52C-AB4B-4610-852A-428657793189}"/>
                  </a:ext>
                </a:extLst>
              </p:cNvPr>
              <p:cNvSpPr/>
              <p:nvPr/>
            </p:nvSpPr>
            <p:spPr>
              <a:xfrm>
                <a:off x="3766176" y="5455199"/>
                <a:ext cx="108890" cy="141089"/>
              </a:xfrm>
              <a:custGeom>
                <a:avLst/>
                <a:gdLst>
                  <a:gd name="connsiteX0" fmla="*/ -19 w 108890"/>
                  <a:gd name="connsiteY0" fmla="*/ 141084 h 141089"/>
                  <a:gd name="connsiteX1" fmla="*/ -19 w 108890"/>
                  <a:gd name="connsiteY1" fmla="*/ 3714 h 141089"/>
                  <a:gd name="connsiteX2" fmla="*/ 19050 w 108890"/>
                  <a:gd name="connsiteY2" fmla="*/ 3714 h 141089"/>
                  <a:gd name="connsiteX3" fmla="*/ 20816 w 108890"/>
                  <a:gd name="connsiteY3" fmla="*/ 23489 h 141089"/>
                  <a:gd name="connsiteX4" fmla="*/ 20816 w 108890"/>
                  <a:gd name="connsiteY4" fmla="*/ 23489 h 141089"/>
                  <a:gd name="connsiteX5" fmla="*/ 41651 w 108890"/>
                  <a:gd name="connsiteY5" fmla="*/ 6892 h 141089"/>
                  <a:gd name="connsiteX6" fmla="*/ 66723 w 108890"/>
                  <a:gd name="connsiteY6" fmla="*/ 182 h 141089"/>
                  <a:gd name="connsiteX7" fmla="*/ 98506 w 108890"/>
                  <a:gd name="connsiteY7" fmla="*/ 13955 h 141089"/>
                  <a:gd name="connsiteX8" fmla="*/ 108747 w 108890"/>
                  <a:gd name="connsiteY8" fmla="*/ 53859 h 141089"/>
                  <a:gd name="connsiteX9" fmla="*/ 108747 w 108890"/>
                  <a:gd name="connsiteY9" fmla="*/ 141084 h 141089"/>
                  <a:gd name="connsiteX10" fmla="*/ 85440 w 108890"/>
                  <a:gd name="connsiteY10" fmla="*/ 141084 h 141089"/>
                  <a:gd name="connsiteX11" fmla="*/ 85440 w 108890"/>
                  <a:gd name="connsiteY11" fmla="*/ 57038 h 141089"/>
                  <a:gd name="connsiteX12" fmla="*/ 79436 w 108890"/>
                  <a:gd name="connsiteY12" fmla="*/ 29140 h 141089"/>
                  <a:gd name="connsiteX13" fmla="*/ 59308 w 108890"/>
                  <a:gd name="connsiteY13" fmla="*/ 20311 h 141089"/>
                  <a:gd name="connsiteX14" fmla="*/ 40591 w 108890"/>
                  <a:gd name="connsiteY14" fmla="*/ 25608 h 141089"/>
                  <a:gd name="connsiteX15" fmla="*/ 21875 w 108890"/>
                  <a:gd name="connsiteY15" fmla="*/ 41499 h 141089"/>
                  <a:gd name="connsiteX16" fmla="*/ 21875 w 108890"/>
                  <a:gd name="connsiteY16" fmla="*/ 141084 h 14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890" h="141089">
                    <a:moveTo>
                      <a:pt x="-19" y="141084"/>
                    </a:moveTo>
                    <a:lnTo>
                      <a:pt x="-19" y="3714"/>
                    </a:lnTo>
                    <a:lnTo>
                      <a:pt x="19050" y="3714"/>
                    </a:lnTo>
                    <a:lnTo>
                      <a:pt x="20816" y="23489"/>
                    </a:lnTo>
                    <a:lnTo>
                      <a:pt x="20816" y="23489"/>
                    </a:lnTo>
                    <a:cubicBezTo>
                      <a:pt x="27010" y="17062"/>
                      <a:pt x="34012" y="11483"/>
                      <a:pt x="41651" y="6892"/>
                    </a:cubicBezTo>
                    <a:cubicBezTo>
                      <a:pt x="49254" y="2442"/>
                      <a:pt x="57916" y="112"/>
                      <a:pt x="66723" y="182"/>
                    </a:cubicBezTo>
                    <a:cubicBezTo>
                      <a:pt x="78995" y="-1089"/>
                      <a:pt x="91044" y="4138"/>
                      <a:pt x="98506" y="13955"/>
                    </a:cubicBezTo>
                    <a:cubicBezTo>
                      <a:pt x="106021" y="25855"/>
                      <a:pt x="109601" y="39804"/>
                      <a:pt x="108747" y="53859"/>
                    </a:cubicBezTo>
                    <a:lnTo>
                      <a:pt x="108747" y="141084"/>
                    </a:lnTo>
                    <a:lnTo>
                      <a:pt x="85440" y="141084"/>
                    </a:lnTo>
                    <a:lnTo>
                      <a:pt x="85440" y="57038"/>
                    </a:lnTo>
                    <a:cubicBezTo>
                      <a:pt x="86181" y="47362"/>
                      <a:pt x="84098" y="37650"/>
                      <a:pt x="79436" y="29140"/>
                    </a:cubicBezTo>
                    <a:cubicBezTo>
                      <a:pt x="74662" y="22960"/>
                      <a:pt x="67080" y="19640"/>
                      <a:pt x="59308" y="20311"/>
                    </a:cubicBezTo>
                    <a:cubicBezTo>
                      <a:pt x="52697" y="20276"/>
                      <a:pt x="46210" y="22112"/>
                      <a:pt x="40591" y="25608"/>
                    </a:cubicBezTo>
                    <a:cubicBezTo>
                      <a:pt x="33790" y="30199"/>
                      <a:pt x="27515" y="35531"/>
                      <a:pt x="21875" y="41499"/>
                    </a:cubicBezTo>
                    <a:lnTo>
                      <a:pt x="21875" y="141084"/>
                    </a:lnTo>
                    <a:close/>
                  </a:path>
                </a:pathLst>
              </a:custGeom>
              <a:solidFill>
                <a:srgbClr val="000000"/>
              </a:solidFill>
              <a:ln w="3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4DE2D34-2853-41AE-9998-63F92F420E61}"/>
              </a:ext>
            </a:extLst>
          </p:cNvPr>
          <p:cNvGrpSpPr/>
          <p:nvPr/>
        </p:nvGrpSpPr>
        <p:grpSpPr>
          <a:xfrm>
            <a:off x="5023517" y="2520393"/>
            <a:ext cx="2148154" cy="2108472"/>
            <a:chOff x="8981174" y="1733399"/>
            <a:chExt cx="967925" cy="950046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A71B9BC-B95D-41EF-B879-E50D11964D06}"/>
                </a:ext>
              </a:extLst>
            </p:cNvPr>
            <p:cNvSpPr/>
            <p:nvPr/>
          </p:nvSpPr>
          <p:spPr>
            <a:xfrm>
              <a:off x="9487708" y="1748076"/>
              <a:ext cx="460438" cy="465391"/>
            </a:xfrm>
            <a:custGeom>
              <a:avLst/>
              <a:gdLst>
                <a:gd name="connsiteX0" fmla="*/ 388718 w 460438"/>
                <a:gd name="connsiteY0" fmla="*/ 411357 h 465391"/>
                <a:gd name="connsiteX1" fmla="*/ 460346 w 460438"/>
                <a:gd name="connsiteY1" fmla="*/ 328680 h 465391"/>
                <a:gd name="connsiteX2" fmla="*/ 417579 w 460438"/>
                <a:gd name="connsiteY2" fmla="*/ 225333 h 465391"/>
                <a:gd name="connsiteX3" fmla="*/ 307660 w 460438"/>
                <a:gd name="connsiteY3" fmla="*/ 219523 h 465391"/>
                <a:gd name="connsiteX4" fmla="*/ 240985 w 460438"/>
                <a:gd name="connsiteY4" fmla="*/ 152848 h 465391"/>
                <a:gd name="connsiteX5" fmla="*/ 233175 w 460438"/>
                <a:gd name="connsiteY5" fmla="*/ 42549 h 465391"/>
                <a:gd name="connsiteX6" fmla="*/ 129067 w 460438"/>
                <a:gd name="connsiteY6" fmla="*/ -599 h 465391"/>
                <a:gd name="connsiteX7" fmla="*/ 45532 w 460438"/>
                <a:gd name="connsiteY7" fmla="*/ 71790 h 465391"/>
                <a:gd name="connsiteX8" fmla="*/ -92 w 460438"/>
                <a:gd name="connsiteY8" fmla="*/ 69124 h 465391"/>
                <a:gd name="connsiteX9" fmla="*/ -92 w 460438"/>
                <a:gd name="connsiteY9" fmla="*/ 292675 h 465391"/>
                <a:gd name="connsiteX10" fmla="*/ 154213 w 460438"/>
                <a:gd name="connsiteY10" fmla="*/ 396212 h 465391"/>
                <a:gd name="connsiteX11" fmla="*/ 166690 w 460438"/>
                <a:gd name="connsiteY11" fmla="*/ 464792 h 465391"/>
                <a:gd name="connsiteX12" fmla="*/ 391481 w 460438"/>
                <a:gd name="connsiteY12" fmla="*/ 464792 h 465391"/>
                <a:gd name="connsiteX13" fmla="*/ 388718 w 460438"/>
                <a:gd name="connsiteY13" fmla="*/ 411357 h 46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0438" h="465391">
                  <a:moveTo>
                    <a:pt x="388718" y="411357"/>
                  </a:moveTo>
                  <a:lnTo>
                    <a:pt x="460346" y="328680"/>
                  </a:lnTo>
                  <a:lnTo>
                    <a:pt x="417579" y="225333"/>
                  </a:lnTo>
                  <a:lnTo>
                    <a:pt x="307660" y="219523"/>
                  </a:lnTo>
                  <a:cubicBezTo>
                    <a:pt x="288401" y="194520"/>
                    <a:pt x="265998" y="172107"/>
                    <a:pt x="240985" y="152848"/>
                  </a:cubicBezTo>
                  <a:lnTo>
                    <a:pt x="233175" y="42549"/>
                  </a:lnTo>
                  <a:lnTo>
                    <a:pt x="129067" y="-599"/>
                  </a:lnTo>
                  <a:lnTo>
                    <a:pt x="45532" y="71790"/>
                  </a:lnTo>
                  <a:cubicBezTo>
                    <a:pt x="30378" y="70143"/>
                    <a:pt x="15148" y="69247"/>
                    <a:pt x="-92" y="69124"/>
                  </a:cubicBezTo>
                  <a:lnTo>
                    <a:pt x="-92" y="292675"/>
                  </a:lnTo>
                  <a:cubicBezTo>
                    <a:pt x="67440" y="293142"/>
                    <a:pt x="128181" y="333890"/>
                    <a:pt x="154213" y="396212"/>
                  </a:cubicBezTo>
                  <a:cubicBezTo>
                    <a:pt x="163166" y="417938"/>
                    <a:pt x="167414" y="441303"/>
                    <a:pt x="166690" y="464792"/>
                  </a:cubicBezTo>
                  <a:lnTo>
                    <a:pt x="391481" y="464792"/>
                  </a:lnTo>
                  <a:cubicBezTo>
                    <a:pt x="391881" y="446933"/>
                    <a:pt x="390956" y="429073"/>
                    <a:pt x="388718" y="411357"/>
                  </a:cubicBezTo>
                  <a:close/>
                </a:path>
              </a:pathLst>
            </a:custGeom>
            <a:solidFill>
              <a:srgbClr val="CDAB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23E370F-78DD-4D85-956B-8196251ABA3F}"/>
                </a:ext>
              </a:extLst>
            </p:cNvPr>
            <p:cNvSpPr/>
            <p:nvPr/>
          </p:nvSpPr>
          <p:spPr>
            <a:xfrm>
              <a:off x="9487613" y="2213754"/>
              <a:ext cx="461486" cy="455771"/>
            </a:xfrm>
            <a:custGeom>
              <a:avLst/>
              <a:gdLst>
                <a:gd name="connsiteX0" fmla="*/ 461394 w 461486"/>
                <a:gd name="connsiteY0" fmla="*/ 124559 h 455771"/>
                <a:gd name="connsiteX1" fmla="*/ 389004 w 461486"/>
                <a:gd name="connsiteY1" fmla="*/ 41025 h 455771"/>
                <a:gd name="connsiteX2" fmla="*/ 391481 w 461486"/>
                <a:gd name="connsiteY2" fmla="*/ -599 h 455771"/>
                <a:gd name="connsiteX3" fmla="*/ 166690 w 461486"/>
                <a:gd name="connsiteY3" fmla="*/ -599 h 455771"/>
                <a:gd name="connsiteX4" fmla="*/ 63439 w 461486"/>
                <a:gd name="connsiteY4" fmla="*/ 150086 h 455771"/>
                <a:gd name="connsiteX5" fmla="*/ -92 w 461486"/>
                <a:gd name="connsiteY5" fmla="*/ 162659 h 455771"/>
                <a:gd name="connsiteX6" fmla="*/ -92 w 461486"/>
                <a:gd name="connsiteY6" fmla="*/ 386306 h 455771"/>
                <a:gd name="connsiteX7" fmla="*/ 48199 w 461486"/>
                <a:gd name="connsiteY7" fmla="*/ 383448 h 455771"/>
                <a:gd name="connsiteX8" fmla="*/ 130876 w 461486"/>
                <a:gd name="connsiteY8" fmla="*/ 455172 h 455771"/>
                <a:gd name="connsiteX9" fmla="*/ 234128 w 461486"/>
                <a:gd name="connsiteY9" fmla="*/ 412404 h 455771"/>
                <a:gd name="connsiteX10" fmla="*/ 241938 w 461486"/>
                <a:gd name="connsiteY10" fmla="*/ 303248 h 455771"/>
                <a:gd name="connsiteX11" fmla="*/ 308041 w 461486"/>
                <a:gd name="connsiteY11" fmla="*/ 236573 h 455771"/>
                <a:gd name="connsiteX12" fmla="*/ 418246 w 461486"/>
                <a:gd name="connsiteY12" fmla="*/ 228762 h 45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1486" h="455771">
                  <a:moveTo>
                    <a:pt x="461394" y="124559"/>
                  </a:moveTo>
                  <a:lnTo>
                    <a:pt x="389004" y="41025"/>
                  </a:lnTo>
                  <a:cubicBezTo>
                    <a:pt x="390528" y="27118"/>
                    <a:pt x="391290" y="13211"/>
                    <a:pt x="391481" y="-599"/>
                  </a:cubicBezTo>
                  <a:lnTo>
                    <a:pt x="166690" y="-599"/>
                  </a:lnTo>
                  <a:cubicBezTo>
                    <a:pt x="164948" y="65580"/>
                    <a:pt x="124523" y="124569"/>
                    <a:pt x="63439" y="150086"/>
                  </a:cubicBezTo>
                  <a:cubicBezTo>
                    <a:pt x="43294" y="158411"/>
                    <a:pt x="21701" y="162678"/>
                    <a:pt x="-92" y="162659"/>
                  </a:cubicBezTo>
                  <a:lnTo>
                    <a:pt x="-92" y="386306"/>
                  </a:lnTo>
                  <a:cubicBezTo>
                    <a:pt x="16053" y="386448"/>
                    <a:pt x="32188" y="385496"/>
                    <a:pt x="48199" y="383448"/>
                  </a:cubicBezTo>
                  <a:lnTo>
                    <a:pt x="130876" y="455172"/>
                  </a:lnTo>
                  <a:lnTo>
                    <a:pt x="234128" y="412404"/>
                  </a:lnTo>
                  <a:lnTo>
                    <a:pt x="241938" y="303248"/>
                  </a:lnTo>
                  <a:cubicBezTo>
                    <a:pt x="266722" y="283931"/>
                    <a:pt x="288944" y="261528"/>
                    <a:pt x="308041" y="236573"/>
                  </a:cubicBezTo>
                  <a:lnTo>
                    <a:pt x="418246" y="228762"/>
                  </a:lnTo>
                  <a:close/>
                </a:path>
              </a:pathLst>
            </a:custGeom>
            <a:solidFill>
              <a:srgbClr val="FCF6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FDBCE53-8F22-419C-B7AE-49EC794EC746}"/>
                </a:ext>
              </a:extLst>
            </p:cNvPr>
            <p:cNvSpPr/>
            <p:nvPr/>
          </p:nvSpPr>
          <p:spPr>
            <a:xfrm>
              <a:off x="8981174" y="2213754"/>
              <a:ext cx="455671" cy="469691"/>
            </a:xfrm>
            <a:custGeom>
              <a:avLst/>
              <a:gdLst>
                <a:gd name="connsiteX0" fmla="*/ 43623 w 455671"/>
                <a:gd name="connsiteY0" fmla="*/ -599 h 469691"/>
                <a:gd name="connsiteX1" fmla="*/ 47337 w 455671"/>
                <a:gd name="connsiteY1" fmla="*/ 6258 h 469691"/>
                <a:gd name="connsiteX2" fmla="*/ 44004 w 455671"/>
                <a:gd name="connsiteY2" fmla="*/ 227143 h 469691"/>
                <a:gd name="connsiteX3" fmla="*/ 91057 w 455671"/>
                <a:gd name="connsiteY3" fmla="*/ 260385 h 469691"/>
                <a:gd name="connsiteX4" fmla="*/ 91057 w 455671"/>
                <a:gd name="connsiteY4" fmla="*/ 261624 h 469691"/>
                <a:gd name="connsiteX5" fmla="*/ 94391 w 455671"/>
                <a:gd name="connsiteY5" fmla="*/ 292580 h 469691"/>
                <a:gd name="connsiteX6" fmla="*/ 264460 w 455671"/>
                <a:gd name="connsiteY6" fmla="*/ 401679 h 469691"/>
                <a:gd name="connsiteX7" fmla="*/ 265079 w 455671"/>
                <a:gd name="connsiteY7" fmla="*/ 401546 h 469691"/>
                <a:gd name="connsiteX8" fmla="*/ 388056 w 455671"/>
                <a:gd name="connsiteY8" fmla="*/ 464306 h 469691"/>
                <a:gd name="connsiteX9" fmla="*/ 455579 w 455671"/>
                <a:gd name="connsiteY9" fmla="*/ 372304 h 469691"/>
                <a:gd name="connsiteX10" fmla="*/ 455579 w 455671"/>
                <a:gd name="connsiteY10" fmla="*/ -599 h 46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5671" h="469691">
                  <a:moveTo>
                    <a:pt x="43623" y="-599"/>
                  </a:moveTo>
                  <a:cubicBezTo>
                    <a:pt x="44861" y="1686"/>
                    <a:pt x="45909" y="3972"/>
                    <a:pt x="47337" y="6258"/>
                  </a:cubicBezTo>
                  <a:cubicBezTo>
                    <a:pt x="-14575" y="66333"/>
                    <a:pt x="-16070" y="165231"/>
                    <a:pt x="44004" y="227143"/>
                  </a:cubicBezTo>
                  <a:cubicBezTo>
                    <a:pt x="57491" y="241050"/>
                    <a:pt x="73445" y="252318"/>
                    <a:pt x="91057" y="260385"/>
                  </a:cubicBezTo>
                  <a:lnTo>
                    <a:pt x="91057" y="261624"/>
                  </a:lnTo>
                  <a:cubicBezTo>
                    <a:pt x="91029" y="272035"/>
                    <a:pt x="92143" y="282416"/>
                    <a:pt x="94391" y="292580"/>
                  </a:cubicBezTo>
                  <a:cubicBezTo>
                    <a:pt x="111222" y="369675"/>
                    <a:pt x="187364" y="418519"/>
                    <a:pt x="264460" y="401679"/>
                  </a:cubicBezTo>
                  <a:cubicBezTo>
                    <a:pt x="264669" y="401641"/>
                    <a:pt x="264869" y="401593"/>
                    <a:pt x="265079" y="401546"/>
                  </a:cubicBezTo>
                  <a:cubicBezTo>
                    <a:pt x="281710" y="452838"/>
                    <a:pt x="336764" y="480937"/>
                    <a:pt x="388056" y="464306"/>
                  </a:cubicBezTo>
                  <a:cubicBezTo>
                    <a:pt x="428013" y="451352"/>
                    <a:pt x="455207" y="414300"/>
                    <a:pt x="455579" y="372304"/>
                  </a:cubicBezTo>
                  <a:lnTo>
                    <a:pt x="455579" y="-599"/>
                  </a:lnTo>
                  <a:close/>
                </a:path>
              </a:pathLst>
            </a:custGeom>
            <a:solidFill>
              <a:srgbClr val="FCCE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BB3A56E-5296-4F6D-8CDD-4F7705644B67}"/>
                </a:ext>
              </a:extLst>
            </p:cNvPr>
            <p:cNvSpPr/>
            <p:nvPr/>
          </p:nvSpPr>
          <p:spPr>
            <a:xfrm>
              <a:off x="9007269" y="1733399"/>
              <a:ext cx="429575" cy="480354"/>
            </a:xfrm>
            <a:custGeom>
              <a:avLst/>
              <a:gdLst>
                <a:gd name="connsiteX0" fmla="*/ 308135 w 429575"/>
                <a:gd name="connsiteY0" fmla="*/ -305 h 480354"/>
                <a:gd name="connsiteX1" fmla="*/ 169546 w 429575"/>
                <a:gd name="connsiteY1" fmla="*/ 120939 h 480354"/>
                <a:gd name="connsiteX2" fmla="*/ 169546 w 429575"/>
                <a:gd name="connsiteY2" fmla="*/ 120948 h 480354"/>
                <a:gd name="connsiteX3" fmla="*/ 166212 w 429575"/>
                <a:gd name="connsiteY3" fmla="*/ 121901 h 480354"/>
                <a:gd name="connsiteX4" fmla="*/ 83154 w 429575"/>
                <a:gd name="connsiteY4" fmla="*/ 275634 h 480354"/>
                <a:gd name="connsiteX5" fmla="*/ 72105 w 429575"/>
                <a:gd name="connsiteY5" fmla="*/ 281635 h 480354"/>
                <a:gd name="connsiteX6" fmla="*/ 17527 w 429575"/>
                <a:gd name="connsiteY6" fmla="*/ 479755 h 480354"/>
                <a:gd name="connsiteX7" fmla="*/ 429483 w 429575"/>
                <a:gd name="connsiteY7" fmla="*/ 479755 h 480354"/>
                <a:gd name="connsiteX8" fmla="*/ 429483 w 429575"/>
                <a:gd name="connsiteY8" fmla="*/ 129425 h 480354"/>
                <a:gd name="connsiteX9" fmla="*/ 308135 w 429575"/>
                <a:gd name="connsiteY9" fmla="*/ -305 h 48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9575" h="480354">
                  <a:moveTo>
                    <a:pt x="308135" y="-305"/>
                  </a:moveTo>
                  <a:cubicBezTo>
                    <a:pt x="236383" y="-5096"/>
                    <a:pt x="174337" y="49187"/>
                    <a:pt x="169546" y="120939"/>
                  </a:cubicBezTo>
                  <a:cubicBezTo>
                    <a:pt x="169546" y="120948"/>
                    <a:pt x="169546" y="120948"/>
                    <a:pt x="169546" y="120948"/>
                  </a:cubicBezTo>
                  <a:lnTo>
                    <a:pt x="166212" y="121901"/>
                  </a:lnTo>
                  <a:cubicBezTo>
                    <a:pt x="100928" y="141541"/>
                    <a:pt x="63799" y="210264"/>
                    <a:pt x="83154" y="275634"/>
                  </a:cubicBezTo>
                  <a:cubicBezTo>
                    <a:pt x="79373" y="277444"/>
                    <a:pt x="75687" y="279453"/>
                    <a:pt x="72105" y="281635"/>
                  </a:cubicBezTo>
                  <a:cubicBezTo>
                    <a:pt x="4106" y="322640"/>
                    <a:pt x="-19878" y="409708"/>
                    <a:pt x="17527" y="479755"/>
                  </a:cubicBezTo>
                  <a:lnTo>
                    <a:pt x="429483" y="479755"/>
                  </a:lnTo>
                  <a:lnTo>
                    <a:pt x="429483" y="129425"/>
                  </a:lnTo>
                  <a:cubicBezTo>
                    <a:pt x="429302" y="61055"/>
                    <a:pt x="376343" y="4438"/>
                    <a:pt x="308135" y="-305"/>
                  </a:cubicBezTo>
                  <a:close/>
                </a:path>
              </a:pathLst>
            </a:custGeom>
            <a:solidFill>
              <a:srgbClr val="AEDF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84C8DF-E03E-46AA-B7F1-E636527061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51890-9066-49DF-97B4-17639A9E0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5F85114-D39B-47E7-90F2-D846E82E5AA7}"/>
              </a:ext>
            </a:extLst>
          </p:cNvPr>
          <p:cNvGrpSpPr/>
          <p:nvPr/>
        </p:nvGrpSpPr>
        <p:grpSpPr>
          <a:xfrm>
            <a:off x="5023503" y="2520393"/>
            <a:ext cx="2148168" cy="2108100"/>
            <a:chOff x="7706914" y="1724687"/>
            <a:chExt cx="967931" cy="949879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2A9B376-ECB7-488E-84BC-2B998A267178}"/>
                </a:ext>
              </a:extLst>
            </p:cNvPr>
            <p:cNvSpPr/>
            <p:nvPr/>
          </p:nvSpPr>
          <p:spPr>
            <a:xfrm>
              <a:off x="7706914" y="1724687"/>
              <a:ext cx="455961" cy="949879"/>
            </a:xfrm>
            <a:custGeom>
              <a:avLst/>
              <a:gdLst>
                <a:gd name="connsiteX0" fmla="*/ -92 w 455961"/>
                <a:gd name="connsiteY0" fmla="*/ 598576 h 949879"/>
                <a:gd name="connsiteX1" fmla="*/ 47533 w 455961"/>
                <a:gd name="connsiteY1" fmla="*/ 486562 h 949879"/>
                <a:gd name="connsiteX2" fmla="*/ 98491 w 455961"/>
                <a:gd name="connsiteY2" fmla="*/ 281488 h 949879"/>
                <a:gd name="connsiteX3" fmla="*/ 109445 w 455961"/>
                <a:gd name="connsiteY3" fmla="*/ 275488 h 949879"/>
                <a:gd name="connsiteX4" fmla="*/ 192503 w 455961"/>
                <a:gd name="connsiteY4" fmla="*/ 121849 h 949879"/>
                <a:gd name="connsiteX5" fmla="*/ 195932 w 455961"/>
                <a:gd name="connsiteY5" fmla="*/ 120897 h 949879"/>
                <a:gd name="connsiteX6" fmla="*/ 334378 w 455961"/>
                <a:gd name="connsiteY6" fmla="*/ -308 h 949879"/>
                <a:gd name="connsiteX7" fmla="*/ 455869 w 455961"/>
                <a:gd name="connsiteY7" fmla="*/ 129564 h 949879"/>
                <a:gd name="connsiteX8" fmla="*/ 455869 w 455961"/>
                <a:gd name="connsiteY8" fmla="*/ 852512 h 949879"/>
                <a:gd name="connsiteX9" fmla="*/ 357371 w 455961"/>
                <a:gd name="connsiteY9" fmla="*/ 949277 h 949879"/>
                <a:gd name="connsiteX10" fmla="*/ 265369 w 455961"/>
                <a:gd name="connsiteY10" fmla="*/ 881754 h 949879"/>
                <a:gd name="connsiteX11" fmla="*/ 95043 w 455961"/>
                <a:gd name="connsiteY11" fmla="*/ 773055 h 949879"/>
                <a:gd name="connsiteX12" fmla="*/ 94967 w 455961"/>
                <a:gd name="connsiteY12" fmla="*/ 772693 h 949879"/>
                <a:gd name="connsiteX13" fmla="*/ 91633 w 455961"/>
                <a:gd name="connsiteY13" fmla="*/ 741736 h 949879"/>
                <a:gd name="connsiteX14" fmla="*/ 91633 w 455961"/>
                <a:gd name="connsiteY14" fmla="*/ 740498 h 949879"/>
                <a:gd name="connsiteX15" fmla="*/ 479 w 455961"/>
                <a:gd name="connsiteY15" fmla="*/ 598385 h 94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5961" h="949879">
                  <a:moveTo>
                    <a:pt x="-92" y="598576"/>
                  </a:moveTo>
                  <a:cubicBezTo>
                    <a:pt x="-81" y="556323"/>
                    <a:pt x="17111" y="515889"/>
                    <a:pt x="47533" y="486562"/>
                  </a:cubicBezTo>
                  <a:cubicBezTo>
                    <a:pt x="5048" y="415848"/>
                    <a:pt x="27849" y="324094"/>
                    <a:pt x="98491" y="281488"/>
                  </a:cubicBezTo>
                  <a:cubicBezTo>
                    <a:pt x="102016" y="279393"/>
                    <a:pt x="105730" y="277393"/>
                    <a:pt x="109445" y="275488"/>
                  </a:cubicBezTo>
                  <a:cubicBezTo>
                    <a:pt x="90147" y="210146"/>
                    <a:pt x="127266" y="141490"/>
                    <a:pt x="192503" y="121849"/>
                  </a:cubicBezTo>
                  <a:lnTo>
                    <a:pt x="195932" y="120897"/>
                  </a:lnTo>
                  <a:cubicBezTo>
                    <a:pt x="200695" y="49193"/>
                    <a:pt x="262674" y="-5071"/>
                    <a:pt x="334378" y="-308"/>
                  </a:cubicBezTo>
                  <a:cubicBezTo>
                    <a:pt x="402758" y="4225"/>
                    <a:pt x="455898" y="61033"/>
                    <a:pt x="455869" y="129564"/>
                  </a:cubicBezTo>
                  <a:lnTo>
                    <a:pt x="455869" y="852512"/>
                  </a:lnTo>
                  <a:cubicBezTo>
                    <a:pt x="455393" y="906433"/>
                    <a:pt x="411292" y="949753"/>
                    <a:pt x="357371" y="949277"/>
                  </a:cubicBezTo>
                  <a:cubicBezTo>
                    <a:pt x="315376" y="948896"/>
                    <a:pt x="278323" y="921711"/>
                    <a:pt x="265369" y="881754"/>
                  </a:cubicBezTo>
                  <a:cubicBezTo>
                    <a:pt x="188322" y="898766"/>
                    <a:pt x="112065" y="850102"/>
                    <a:pt x="95043" y="773055"/>
                  </a:cubicBezTo>
                  <a:cubicBezTo>
                    <a:pt x="95015" y="772931"/>
                    <a:pt x="94996" y="772816"/>
                    <a:pt x="94967" y="772693"/>
                  </a:cubicBezTo>
                  <a:cubicBezTo>
                    <a:pt x="92767" y="762520"/>
                    <a:pt x="91652" y="752147"/>
                    <a:pt x="91633" y="741736"/>
                  </a:cubicBezTo>
                  <a:lnTo>
                    <a:pt x="91633" y="740498"/>
                  </a:lnTo>
                  <a:cubicBezTo>
                    <a:pt x="36077" y="715019"/>
                    <a:pt x="466" y="659507"/>
                    <a:pt x="479" y="59838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4FB596C-C6C0-4965-9131-5D5D257C61ED}"/>
                </a:ext>
              </a:extLst>
            </p:cNvPr>
            <p:cNvSpPr/>
            <p:nvPr/>
          </p:nvSpPr>
          <p:spPr>
            <a:xfrm>
              <a:off x="8213359" y="1739599"/>
              <a:ext cx="461486" cy="921162"/>
            </a:xfrm>
            <a:custGeom>
              <a:avLst/>
              <a:gdLst>
                <a:gd name="connsiteX0" fmla="*/ 389004 w 461486"/>
                <a:gd name="connsiteY0" fmla="*/ 506321 h 921162"/>
                <a:gd name="connsiteX1" fmla="*/ 389004 w 461486"/>
                <a:gd name="connsiteY1" fmla="*/ 411071 h 921162"/>
                <a:gd name="connsiteX2" fmla="*/ 460727 w 461486"/>
                <a:gd name="connsiteY2" fmla="*/ 328394 h 921162"/>
                <a:gd name="connsiteX3" fmla="*/ 417865 w 461486"/>
                <a:gd name="connsiteY3" fmla="*/ 225048 h 921162"/>
                <a:gd name="connsiteX4" fmla="*/ 308041 w 461486"/>
                <a:gd name="connsiteY4" fmla="*/ 219047 h 921162"/>
                <a:gd name="connsiteX5" fmla="*/ 241366 w 461486"/>
                <a:gd name="connsiteY5" fmla="*/ 152848 h 921162"/>
                <a:gd name="connsiteX6" fmla="*/ 232794 w 461486"/>
                <a:gd name="connsiteY6" fmla="*/ 42549 h 921162"/>
                <a:gd name="connsiteX7" fmla="*/ 129067 w 461486"/>
                <a:gd name="connsiteY7" fmla="*/ -599 h 921162"/>
                <a:gd name="connsiteX8" fmla="*/ 45628 w 461486"/>
                <a:gd name="connsiteY8" fmla="*/ 71790 h 921162"/>
                <a:gd name="connsiteX9" fmla="*/ -92 w 461486"/>
                <a:gd name="connsiteY9" fmla="*/ 69124 h 921162"/>
                <a:gd name="connsiteX10" fmla="*/ -92 w 461486"/>
                <a:gd name="connsiteY10" fmla="*/ 292675 h 921162"/>
                <a:gd name="connsiteX11" fmla="*/ 166938 w 461486"/>
                <a:gd name="connsiteY11" fmla="*/ 461296 h 921162"/>
                <a:gd name="connsiteX12" fmla="*/ 63535 w 461486"/>
                <a:gd name="connsiteY12" fmla="*/ 615478 h 921162"/>
                <a:gd name="connsiteX13" fmla="*/ -92 w 461486"/>
                <a:gd name="connsiteY13" fmla="*/ 628051 h 921162"/>
                <a:gd name="connsiteX14" fmla="*/ -92 w 461486"/>
                <a:gd name="connsiteY14" fmla="*/ 851697 h 921162"/>
                <a:gd name="connsiteX15" fmla="*/ 48199 w 461486"/>
                <a:gd name="connsiteY15" fmla="*/ 848840 h 921162"/>
                <a:gd name="connsiteX16" fmla="*/ 130876 w 461486"/>
                <a:gd name="connsiteY16" fmla="*/ 920564 h 921162"/>
                <a:gd name="connsiteX17" fmla="*/ 234223 w 461486"/>
                <a:gd name="connsiteY17" fmla="*/ 877796 h 921162"/>
                <a:gd name="connsiteX18" fmla="*/ 241938 w 461486"/>
                <a:gd name="connsiteY18" fmla="*/ 768640 h 921162"/>
                <a:gd name="connsiteX19" fmla="*/ 308041 w 461486"/>
                <a:gd name="connsiteY19" fmla="*/ 701965 h 921162"/>
                <a:gd name="connsiteX20" fmla="*/ 418341 w 461486"/>
                <a:gd name="connsiteY20" fmla="*/ 694154 h 921162"/>
                <a:gd name="connsiteX21" fmla="*/ 461394 w 461486"/>
                <a:gd name="connsiteY21" fmla="*/ 589951 h 92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1486" h="921162">
                  <a:moveTo>
                    <a:pt x="389004" y="506321"/>
                  </a:moveTo>
                  <a:cubicBezTo>
                    <a:pt x="392814" y="474688"/>
                    <a:pt x="392814" y="442704"/>
                    <a:pt x="389004" y="411071"/>
                  </a:cubicBezTo>
                  <a:lnTo>
                    <a:pt x="460727" y="328394"/>
                  </a:lnTo>
                  <a:lnTo>
                    <a:pt x="417865" y="225048"/>
                  </a:lnTo>
                  <a:lnTo>
                    <a:pt x="308041" y="219047"/>
                  </a:lnTo>
                  <a:cubicBezTo>
                    <a:pt x="288753" y="194206"/>
                    <a:pt x="266341" y="171956"/>
                    <a:pt x="241366" y="152848"/>
                  </a:cubicBezTo>
                  <a:lnTo>
                    <a:pt x="232794" y="42549"/>
                  </a:lnTo>
                  <a:lnTo>
                    <a:pt x="129067" y="-599"/>
                  </a:lnTo>
                  <a:lnTo>
                    <a:pt x="45628" y="71790"/>
                  </a:lnTo>
                  <a:cubicBezTo>
                    <a:pt x="30388" y="70171"/>
                    <a:pt x="15148" y="69219"/>
                    <a:pt x="-92" y="69124"/>
                  </a:cubicBezTo>
                  <a:lnTo>
                    <a:pt x="-92" y="292675"/>
                  </a:lnTo>
                  <a:cubicBezTo>
                    <a:pt x="92595" y="293113"/>
                    <a:pt x="167376" y="368609"/>
                    <a:pt x="166938" y="461296"/>
                  </a:cubicBezTo>
                  <a:cubicBezTo>
                    <a:pt x="166624" y="528810"/>
                    <a:pt x="125876" y="589560"/>
                    <a:pt x="63535" y="615478"/>
                  </a:cubicBezTo>
                  <a:cubicBezTo>
                    <a:pt x="43351" y="623803"/>
                    <a:pt x="21739" y="628070"/>
                    <a:pt x="-92" y="628051"/>
                  </a:cubicBezTo>
                  <a:lnTo>
                    <a:pt x="-92" y="851697"/>
                  </a:lnTo>
                  <a:cubicBezTo>
                    <a:pt x="16052" y="851840"/>
                    <a:pt x="32188" y="850888"/>
                    <a:pt x="48199" y="848840"/>
                  </a:cubicBezTo>
                  <a:lnTo>
                    <a:pt x="130876" y="920564"/>
                  </a:lnTo>
                  <a:lnTo>
                    <a:pt x="234223" y="877796"/>
                  </a:lnTo>
                  <a:lnTo>
                    <a:pt x="241938" y="768640"/>
                  </a:lnTo>
                  <a:cubicBezTo>
                    <a:pt x="266770" y="749380"/>
                    <a:pt x="288991" y="726968"/>
                    <a:pt x="308041" y="701965"/>
                  </a:cubicBezTo>
                  <a:lnTo>
                    <a:pt x="418341" y="694154"/>
                  </a:lnTo>
                  <a:lnTo>
                    <a:pt x="461394" y="58995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D954D97C-856B-4665-9479-77128785C300}"/>
              </a:ext>
            </a:extLst>
          </p:cNvPr>
          <p:cNvGrpSpPr/>
          <p:nvPr/>
        </p:nvGrpSpPr>
        <p:grpSpPr>
          <a:xfrm>
            <a:off x="5383864" y="3072786"/>
            <a:ext cx="1327983" cy="1019043"/>
            <a:chOff x="5383864" y="3072786"/>
            <a:chExt cx="1327983" cy="1019043"/>
          </a:xfrm>
        </p:grpSpPr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E9F753CE-DC6A-415F-94FE-3ADA8515C8D4}"/>
                </a:ext>
              </a:extLst>
            </p:cNvPr>
            <p:cNvSpPr/>
            <p:nvPr/>
          </p:nvSpPr>
          <p:spPr>
            <a:xfrm>
              <a:off x="5488528" y="3082928"/>
              <a:ext cx="99339" cy="121005"/>
            </a:xfrm>
            <a:custGeom>
              <a:avLst/>
              <a:gdLst>
                <a:gd name="connsiteX0" fmla="*/ -19 w 152201"/>
                <a:gd name="connsiteY0" fmla="*/ 185391 h 185396"/>
                <a:gd name="connsiteX1" fmla="*/ 62839 w 152201"/>
                <a:gd name="connsiteY1" fmla="*/ -6 h 185396"/>
                <a:gd name="connsiteX2" fmla="*/ 89324 w 152201"/>
                <a:gd name="connsiteY2" fmla="*/ -6 h 185396"/>
                <a:gd name="connsiteX3" fmla="*/ 152183 w 152201"/>
                <a:gd name="connsiteY3" fmla="*/ 185391 h 185396"/>
                <a:gd name="connsiteX4" fmla="*/ 126757 w 152201"/>
                <a:gd name="connsiteY4" fmla="*/ 185391 h 185396"/>
                <a:gd name="connsiteX5" fmla="*/ 94621 w 152201"/>
                <a:gd name="connsiteY5" fmla="*/ 81922 h 185396"/>
                <a:gd name="connsiteX6" fmla="*/ 85087 w 152201"/>
                <a:gd name="connsiteY6" fmla="*/ 50846 h 185396"/>
                <a:gd name="connsiteX7" fmla="*/ 75905 w 152201"/>
                <a:gd name="connsiteY7" fmla="*/ 19417 h 185396"/>
                <a:gd name="connsiteX8" fmla="*/ 75905 w 152201"/>
                <a:gd name="connsiteY8" fmla="*/ 19417 h 185396"/>
                <a:gd name="connsiteX9" fmla="*/ 67077 w 152201"/>
                <a:gd name="connsiteY9" fmla="*/ 50846 h 185396"/>
                <a:gd name="connsiteX10" fmla="*/ 57542 w 152201"/>
                <a:gd name="connsiteY10" fmla="*/ 81922 h 185396"/>
                <a:gd name="connsiteX11" fmla="*/ 25053 w 152201"/>
                <a:gd name="connsiteY11" fmla="*/ 185391 h 185396"/>
                <a:gd name="connsiteX12" fmla="*/ 32822 w 152201"/>
                <a:gd name="connsiteY12" fmla="*/ 128889 h 185396"/>
                <a:gd name="connsiteX13" fmla="*/ 32822 w 152201"/>
                <a:gd name="connsiteY13" fmla="*/ 109820 h 185396"/>
                <a:gd name="connsiteX14" fmla="*/ 118281 w 152201"/>
                <a:gd name="connsiteY14" fmla="*/ 109820 h 185396"/>
                <a:gd name="connsiteX15" fmla="*/ 118281 w 152201"/>
                <a:gd name="connsiteY15" fmla="*/ 128889 h 18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201" h="185396">
                  <a:moveTo>
                    <a:pt x="-19" y="185391"/>
                  </a:moveTo>
                  <a:lnTo>
                    <a:pt x="62839" y="-6"/>
                  </a:lnTo>
                  <a:lnTo>
                    <a:pt x="89324" y="-6"/>
                  </a:lnTo>
                  <a:lnTo>
                    <a:pt x="152183" y="185391"/>
                  </a:lnTo>
                  <a:lnTo>
                    <a:pt x="126757" y="185391"/>
                  </a:lnTo>
                  <a:lnTo>
                    <a:pt x="94621" y="81922"/>
                  </a:lnTo>
                  <a:cubicBezTo>
                    <a:pt x="91443" y="71328"/>
                    <a:pt x="87912" y="61087"/>
                    <a:pt x="85087" y="50846"/>
                  </a:cubicBezTo>
                  <a:cubicBezTo>
                    <a:pt x="82262" y="40605"/>
                    <a:pt x="79083" y="30011"/>
                    <a:pt x="75905" y="19417"/>
                  </a:cubicBezTo>
                  <a:lnTo>
                    <a:pt x="75905" y="19417"/>
                  </a:lnTo>
                  <a:cubicBezTo>
                    <a:pt x="73080" y="30011"/>
                    <a:pt x="70255" y="40605"/>
                    <a:pt x="67077" y="50846"/>
                  </a:cubicBezTo>
                  <a:cubicBezTo>
                    <a:pt x="63898" y="61087"/>
                    <a:pt x="61073" y="71328"/>
                    <a:pt x="57542" y="81922"/>
                  </a:cubicBezTo>
                  <a:lnTo>
                    <a:pt x="25053" y="185391"/>
                  </a:lnTo>
                  <a:close/>
                  <a:moveTo>
                    <a:pt x="32822" y="128889"/>
                  </a:moveTo>
                  <a:lnTo>
                    <a:pt x="32822" y="109820"/>
                  </a:lnTo>
                  <a:lnTo>
                    <a:pt x="118281" y="109820"/>
                  </a:lnTo>
                  <a:lnTo>
                    <a:pt x="118281" y="128889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C3017EF-27CD-4105-BB77-A013D2A57965}"/>
                </a:ext>
              </a:extLst>
            </p:cNvPr>
            <p:cNvSpPr/>
            <p:nvPr/>
          </p:nvSpPr>
          <p:spPr>
            <a:xfrm>
              <a:off x="5596820" y="3112945"/>
              <a:ext cx="70797" cy="94221"/>
            </a:xfrm>
            <a:custGeom>
              <a:avLst/>
              <a:gdLst>
                <a:gd name="connsiteX0" fmla="*/ 64309 w 108470"/>
                <a:gd name="connsiteY0" fmla="*/ 144345 h 144359"/>
                <a:gd name="connsiteX1" fmla="*/ 31467 w 108470"/>
                <a:gd name="connsiteY1" fmla="*/ 135870 h 144359"/>
                <a:gd name="connsiteX2" fmla="*/ 8513 w 108470"/>
                <a:gd name="connsiteY2" fmla="*/ 111151 h 144359"/>
                <a:gd name="connsiteX3" fmla="*/ 38 w 108470"/>
                <a:gd name="connsiteY3" fmla="*/ 72659 h 144359"/>
                <a:gd name="connsiteX4" fmla="*/ 9220 w 108470"/>
                <a:gd name="connsiteY4" fmla="*/ 33107 h 144359"/>
                <a:gd name="connsiteX5" fmla="*/ 33586 w 108470"/>
                <a:gd name="connsiteY5" fmla="*/ 8741 h 144359"/>
                <a:gd name="connsiteX6" fmla="*/ 66075 w 108470"/>
                <a:gd name="connsiteY6" fmla="*/ 265 h 144359"/>
                <a:gd name="connsiteX7" fmla="*/ 89029 w 108470"/>
                <a:gd name="connsiteY7" fmla="*/ 3091 h 144359"/>
                <a:gd name="connsiteX8" fmla="*/ 105979 w 108470"/>
                <a:gd name="connsiteY8" fmla="*/ 14391 h 144359"/>
                <a:gd name="connsiteX9" fmla="*/ 94326 w 108470"/>
                <a:gd name="connsiteY9" fmla="*/ 29223 h 144359"/>
                <a:gd name="connsiteX10" fmla="*/ 81966 w 108470"/>
                <a:gd name="connsiteY10" fmla="*/ 20747 h 144359"/>
                <a:gd name="connsiteX11" fmla="*/ 66428 w 108470"/>
                <a:gd name="connsiteY11" fmla="*/ 17569 h 144359"/>
                <a:gd name="connsiteX12" fmla="*/ 44533 w 108470"/>
                <a:gd name="connsiteY12" fmla="*/ 24279 h 144359"/>
                <a:gd name="connsiteX13" fmla="*/ 29348 w 108470"/>
                <a:gd name="connsiteY13" fmla="*/ 42995 h 144359"/>
                <a:gd name="connsiteX14" fmla="*/ 23698 w 108470"/>
                <a:gd name="connsiteY14" fmla="*/ 70893 h 144359"/>
                <a:gd name="connsiteX15" fmla="*/ 28995 w 108470"/>
                <a:gd name="connsiteY15" fmla="*/ 98084 h 144359"/>
                <a:gd name="connsiteX16" fmla="*/ 43827 w 108470"/>
                <a:gd name="connsiteY16" fmla="*/ 116448 h 144359"/>
                <a:gd name="connsiteX17" fmla="*/ 66075 w 108470"/>
                <a:gd name="connsiteY17" fmla="*/ 123157 h 144359"/>
                <a:gd name="connsiteX18" fmla="*/ 84085 w 108470"/>
                <a:gd name="connsiteY18" fmla="*/ 119273 h 144359"/>
                <a:gd name="connsiteX19" fmla="*/ 98210 w 108470"/>
                <a:gd name="connsiteY19" fmla="*/ 110444 h 144359"/>
                <a:gd name="connsiteX20" fmla="*/ 108451 w 108470"/>
                <a:gd name="connsiteY20" fmla="*/ 124923 h 144359"/>
                <a:gd name="connsiteX21" fmla="*/ 87616 w 108470"/>
                <a:gd name="connsiteY21" fmla="*/ 137989 h 144359"/>
                <a:gd name="connsiteX22" fmla="*/ 64309 w 108470"/>
                <a:gd name="connsiteY22" fmla="*/ 14434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8470" h="144359">
                  <a:moveTo>
                    <a:pt x="64309" y="144345"/>
                  </a:moveTo>
                  <a:cubicBezTo>
                    <a:pt x="52797" y="144529"/>
                    <a:pt x="41451" y="141602"/>
                    <a:pt x="31467" y="135870"/>
                  </a:cubicBezTo>
                  <a:cubicBezTo>
                    <a:pt x="21682" y="129902"/>
                    <a:pt x="13740" y="121349"/>
                    <a:pt x="8513" y="111151"/>
                  </a:cubicBezTo>
                  <a:cubicBezTo>
                    <a:pt x="2584" y="99204"/>
                    <a:pt x="-325" y="85990"/>
                    <a:pt x="38" y="72659"/>
                  </a:cubicBezTo>
                  <a:cubicBezTo>
                    <a:pt x="-495" y="58890"/>
                    <a:pt x="2676" y="45230"/>
                    <a:pt x="9220" y="33107"/>
                  </a:cubicBezTo>
                  <a:cubicBezTo>
                    <a:pt x="14884" y="22852"/>
                    <a:pt x="23331" y="14405"/>
                    <a:pt x="33586" y="8741"/>
                  </a:cubicBezTo>
                  <a:cubicBezTo>
                    <a:pt x="43481" y="3101"/>
                    <a:pt x="54686" y="177"/>
                    <a:pt x="66075" y="265"/>
                  </a:cubicBezTo>
                  <a:cubicBezTo>
                    <a:pt x="73840" y="-533"/>
                    <a:pt x="81687" y="435"/>
                    <a:pt x="89029" y="3091"/>
                  </a:cubicBezTo>
                  <a:cubicBezTo>
                    <a:pt x="95120" y="6149"/>
                    <a:pt x="100813" y="9945"/>
                    <a:pt x="105979" y="14391"/>
                  </a:cubicBezTo>
                  <a:lnTo>
                    <a:pt x="94326" y="29223"/>
                  </a:lnTo>
                  <a:cubicBezTo>
                    <a:pt x="90611" y="25847"/>
                    <a:pt x="86454" y="22997"/>
                    <a:pt x="81966" y="20747"/>
                  </a:cubicBezTo>
                  <a:cubicBezTo>
                    <a:pt x="77096" y="18523"/>
                    <a:pt x="71781" y="17439"/>
                    <a:pt x="66428" y="17569"/>
                  </a:cubicBezTo>
                  <a:cubicBezTo>
                    <a:pt x="58588" y="17311"/>
                    <a:pt x="50883" y="19674"/>
                    <a:pt x="44533" y="24279"/>
                  </a:cubicBezTo>
                  <a:cubicBezTo>
                    <a:pt x="37767" y="28916"/>
                    <a:pt x="32492" y="35417"/>
                    <a:pt x="29348" y="42995"/>
                  </a:cubicBezTo>
                  <a:cubicBezTo>
                    <a:pt x="25344" y="51735"/>
                    <a:pt x="23412" y="61284"/>
                    <a:pt x="23698" y="70893"/>
                  </a:cubicBezTo>
                  <a:cubicBezTo>
                    <a:pt x="23511" y="80230"/>
                    <a:pt x="25316" y="89500"/>
                    <a:pt x="28995" y="98084"/>
                  </a:cubicBezTo>
                  <a:cubicBezTo>
                    <a:pt x="32029" y="105529"/>
                    <a:pt x="37188" y="111913"/>
                    <a:pt x="43827" y="116448"/>
                  </a:cubicBezTo>
                  <a:cubicBezTo>
                    <a:pt x="50353" y="120964"/>
                    <a:pt x="58140" y="123313"/>
                    <a:pt x="66075" y="123157"/>
                  </a:cubicBezTo>
                  <a:cubicBezTo>
                    <a:pt x="72301" y="123298"/>
                    <a:pt x="78470" y="121967"/>
                    <a:pt x="84085" y="119273"/>
                  </a:cubicBezTo>
                  <a:cubicBezTo>
                    <a:pt x="89159" y="116963"/>
                    <a:pt x="93909" y="113993"/>
                    <a:pt x="98210" y="110444"/>
                  </a:cubicBezTo>
                  <a:lnTo>
                    <a:pt x="108451" y="124923"/>
                  </a:lnTo>
                  <a:cubicBezTo>
                    <a:pt x="102324" y="130464"/>
                    <a:pt x="95272" y="134885"/>
                    <a:pt x="87616" y="137989"/>
                  </a:cubicBezTo>
                  <a:cubicBezTo>
                    <a:pt x="80306" y="141531"/>
                    <a:pt x="72403" y="143685"/>
                    <a:pt x="64309" y="144345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079FF497-9FF4-4B49-A240-FB9BE36C084A}"/>
                </a:ext>
              </a:extLst>
            </p:cNvPr>
            <p:cNvSpPr/>
            <p:nvPr/>
          </p:nvSpPr>
          <p:spPr>
            <a:xfrm>
              <a:off x="5674993" y="3088460"/>
              <a:ext cx="55778" cy="118812"/>
            </a:xfrm>
            <a:custGeom>
              <a:avLst/>
              <a:gdLst>
                <a:gd name="connsiteX0" fmla="*/ 59661 w 85459"/>
                <a:gd name="connsiteY0" fmla="*/ 181860 h 182035"/>
                <a:gd name="connsiteX1" fmla="*/ 28938 w 85459"/>
                <a:gd name="connsiteY1" fmla="*/ 169147 h 182035"/>
                <a:gd name="connsiteX2" fmla="*/ 20462 w 85459"/>
                <a:gd name="connsiteY2" fmla="*/ 133833 h 182035"/>
                <a:gd name="connsiteX3" fmla="*/ 20462 w 85459"/>
                <a:gd name="connsiteY3" fmla="*/ 58615 h 182035"/>
                <a:gd name="connsiteX4" fmla="*/ -19 w 85459"/>
                <a:gd name="connsiteY4" fmla="*/ 58615 h 182035"/>
                <a:gd name="connsiteX5" fmla="*/ -19 w 85459"/>
                <a:gd name="connsiteY5" fmla="*/ 40605 h 182035"/>
                <a:gd name="connsiteX6" fmla="*/ 21522 w 85459"/>
                <a:gd name="connsiteY6" fmla="*/ 40605 h 182035"/>
                <a:gd name="connsiteX7" fmla="*/ 24347 w 85459"/>
                <a:gd name="connsiteY7" fmla="*/ -6 h 182035"/>
                <a:gd name="connsiteX8" fmla="*/ 43769 w 85459"/>
                <a:gd name="connsiteY8" fmla="*/ -6 h 182035"/>
                <a:gd name="connsiteX9" fmla="*/ 43769 w 85459"/>
                <a:gd name="connsiteY9" fmla="*/ 40605 h 182035"/>
                <a:gd name="connsiteX10" fmla="*/ 81202 w 85459"/>
                <a:gd name="connsiteY10" fmla="*/ 40605 h 182035"/>
                <a:gd name="connsiteX11" fmla="*/ 81202 w 85459"/>
                <a:gd name="connsiteY11" fmla="*/ 59674 h 182035"/>
                <a:gd name="connsiteX12" fmla="*/ 43769 w 85459"/>
                <a:gd name="connsiteY12" fmla="*/ 59674 h 182035"/>
                <a:gd name="connsiteX13" fmla="*/ 43769 w 85459"/>
                <a:gd name="connsiteY13" fmla="*/ 135952 h 182035"/>
                <a:gd name="connsiteX14" fmla="*/ 48360 w 85459"/>
                <a:gd name="connsiteY14" fmla="*/ 155374 h 182035"/>
                <a:gd name="connsiteX15" fmla="*/ 64958 w 85459"/>
                <a:gd name="connsiteY15" fmla="*/ 162437 h 182035"/>
                <a:gd name="connsiteX16" fmla="*/ 72727 w 85459"/>
                <a:gd name="connsiteY16" fmla="*/ 162437 h 182035"/>
                <a:gd name="connsiteX17" fmla="*/ 80496 w 85459"/>
                <a:gd name="connsiteY17" fmla="*/ 159965 h 182035"/>
                <a:gd name="connsiteX18" fmla="*/ 85440 w 85459"/>
                <a:gd name="connsiteY18" fmla="*/ 176916 h 182035"/>
                <a:gd name="connsiteX19" fmla="*/ 73080 w 85459"/>
                <a:gd name="connsiteY19" fmla="*/ 180800 h 182035"/>
                <a:gd name="connsiteX20" fmla="*/ 59661 w 85459"/>
                <a:gd name="connsiteY20" fmla="*/ 181860 h 18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459" h="182035">
                  <a:moveTo>
                    <a:pt x="59661" y="181860"/>
                  </a:moveTo>
                  <a:cubicBezTo>
                    <a:pt x="47940" y="183011"/>
                    <a:pt x="36417" y="178243"/>
                    <a:pt x="28938" y="169147"/>
                  </a:cubicBezTo>
                  <a:cubicBezTo>
                    <a:pt x="22514" y="158542"/>
                    <a:pt x="19551" y="146200"/>
                    <a:pt x="20462" y="133833"/>
                  </a:cubicBezTo>
                  <a:lnTo>
                    <a:pt x="20462" y="58615"/>
                  </a:lnTo>
                  <a:lnTo>
                    <a:pt x="-19" y="58615"/>
                  </a:lnTo>
                  <a:lnTo>
                    <a:pt x="-19" y="40605"/>
                  </a:lnTo>
                  <a:lnTo>
                    <a:pt x="21522" y="40605"/>
                  </a:lnTo>
                  <a:lnTo>
                    <a:pt x="24347" y="-6"/>
                  </a:lnTo>
                  <a:lnTo>
                    <a:pt x="43769" y="-6"/>
                  </a:lnTo>
                  <a:lnTo>
                    <a:pt x="43769" y="40605"/>
                  </a:lnTo>
                  <a:lnTo>
                    <a:pt x="81202" y="40605"/>
                  </a:lnTo>
                  <a:lnTo>
                    <a:pt x="81202" y="59674"/>
                  </a:lnTo>
                  <a:lnTo>
                    <a:pt x="43769" y="59674"/>
                  </a:lnTo>
                  <a:lnTo>
                    <a:pt x="43769" y="135952"/>
                  </a:lnTo>
                  <a:cubicBezTo>
                    <a:pt x="43399" y="142732"/>
                    <a:pt x="44995" y="149477"/>
                    <a:pt x="48360" y="155374"/>
                  </a:cubicBezTo>
                  <a:cubicBezTo>
                    <a:pt x="52358" y="160361"/>
                    <a:pt x="58591" y="163013"/>
                    <a:pt x="64958" y="162437"/>
                  </a:cubicBezTo>
                  <a:lnTo>
                    <a:pt x="72727" y="162437"/>
                  </a:lnTo>
                  <a:lnTo>
                    <a:pt x="80496" y="159965"/>
                  </a:lnTo>
                  <a:lnTo>
                    <a:pt x="85440" y="176916"/>
                  </a:lnTo>
                  <a:cubicBezTo>
                    <a:pt x="81446" y="178586"/>
                    <a:pt x="77310" y="179886"/>
                    <a:pt x="73080" y="180800"/>
                  </a:cubicBezTo>
                  <a:cubicBezTo>
                    <a:pt x="68666" y="181694"/>
                    <a:pt x="64160" y="182050"/>
                    <a:pt x="59661" y="181860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440925A8-3EE3-467B-AF28-ADACB83FAF4E}"/>
                </a:ext>
              </a:extLst>
            </p:cNvPr>
            <p:cNvSpPr/>
            <p:nvPr/>
          </p:nvSpPr>
          <p:spPr>
            <a:xfrm>
              <a:off x="6398032" y="3082926"/>
              <a:ext cx="78891" cy="121007"/>
            </a:xfrm>
            <a:custGeom>
              <a:avLst/>
              <a:gdLst>
                <a:gd name="connsiteX0" fmla="*/ -19 w 120871"/>
                <a:gd name="connsiteY0" fmla="*/ 185394 h 185399"/>
                <a:gd name="connsiteX1" fmla="*/ -19 w 120871"/>
                <a:gd name="connsiteY1" fmla="*/ -3 h 185399"/>
                <a:gd name="connsiteX2" fmla="*/ 52598 w 120871"/>
                <a:gd name="connsiteY2" fmla="*/ -3 h 185399"/>
                <a:gd name="connsiteX3" fmla="*/ 87912 w 120871"/>
                <a:gd name="connsiteY3" fmla="*/ 5294 h 185399"/>
                <a:gd name="connsiteX4" fmla="*/ 111925 w 120871"/>
                <a:gd name="connsiteY4" fmla="*/ 22597 h 185399"/>
                <a:gd name="connsiteX5" fmla="*/ 120754 w 120871"/>
                <a:gd name="connsiteY5" fmla="*/ 54733 h 185399"/>
                <a:gd name="connsiteX6" fmla="*/ 112278 w 120871"/>
                <a:gd name="connsiteY6" fmla="*/ 86868 h 185399"/>
                <a:gd name="connsiteX7" fmla="*/ 88265 w 120871"/>
                <a:gd name="connsiteY7" fmla="*/ 105585 h 185399"/>
                <a:gd name="connsiteX8" fmla="*/ 52951 w 120871"/>
                <a:gd name="connsiteY8" fmla="*/ 111941 h 185399"/>
                <a:gd name="connsiteX9" fmla="*/ 22228 w 120871"/>
                <a:gd name="connsiteY9" fmla="*/ 111941 h 185399"/>
                <a:gd name="connsiteX10" fmla="*/ 22228 w 120871"/>
                <a:gd name="connsiteY10" fmla="*/ 185394 h 185399"/>
                <a:gd name="connsiteX11" fmla="*/ 23288 w 120871"/>
                <a:gd name="connsiteY11" fmla="*/ 92872 h 185399"/>
                <a:gd name="connsiteX12" fmla="*/ 51186 w 120871"/>
                <a:gd name="connsiteY12" fmla="*/ 92872 h 185399"/>
                <a:gd name="connsiteX13" fmla="*/ 86499 w 120871"/>
                <a:gd name="connsiteY13" fmla="*/ 83337 h 185399"/>
                <a:gd name="connsiteX14" fmla="*/ 98153 w 120871"/>
                <a:gd name="connsiteY14" fmla="*/ 54733 h 185399"/>
                <a:gd name="connsiteX15" fmla="*/ 85793 w 120871"/>
                <a:gd name="connsiteY15" fmla="*/ 26835 h 185399"/>
                <a:gd name="connsiteX16" fmla="*/ 50479 w 120871"/>
                <a:gd name="connsiteY16" fmla="*/ 19066 h 185399"/>
                <a:gd name="connsiteX17" fmla="*/ 23994 w 120871"/>
                <a:gd name="connsiteY17" fmla="*/ 19066 h 18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71" h="185399">
                  <a:moveTo>
                    <a:pt x="-19" y="185394"/>
                  </a:moveTo>
                  <a:lnTo>
                    <a:pt x="-19" y="-3"/>
                  </a:lnTo>
                  <a:lnTo>
                    <a:pt x="52598" y="-3"/>
                  </a:lnTo>
                  <a:cubicBezTo>
                    <a:pt x="64569" y="-85"/>
                    <a:pt x="76470" y="1702"/>
                    <a:pt x="87912" y="5294"/>
                  </a:cubicBezTo>
                  <a:cubicBezTo>
                    <a:pt x="97588" y="8299"/>
                    <a:pt x="106028" y="14373"/>
                    <a:pt x="111925" y="22597"/>
                  </a:cubicBezTo>
                  <a:cubicBezTo>
                    <a:pt x="118352" y="32026"/>
                    <a:pt x="121459" y="43337"/>
                    <a:pt x="120754" y="54733"/>
                  </a:cubicBezTo>
                  <a:cubicBezTo>
                    <a:pt x="121213" y="66051"/>
                    <a:pt x="118246" y="77249"/>
                    <a:pt x="112278" y="86868"/>
                  </a:cubicBezTo>
                  <a:cubicBezTo>
                    <a:pt x="106169" y="95227"/>
                    <a:pt x="97870" y="101711"/>
                    <a:pt x="88265" y="105585"/>
                  </a:cubicBezTo>
                  <a:cubicBezTo>
                    <a:pt x="77000" y="109971"/>
                    <a:pt x="65028" y="112128"/>
                    <a:pt x="52951" y="111941"/>
                  </a:cubicBezTo>
                  <a:lnTo>
                    <a:pt x="22228" y="111941"/>
                  </a:lnTo>
                  <a:lnTo>
                    <a:pt x="22228" y="185394"/>
                  </a:lnTo>
                  <a:close/>
                  <a:moveTo>
                    <a:pt x="23288" y="92872"/>
                  </a:moveTo>
                  <a:lnTo>
                    <a:pt x="51186" y="92872"/>
                  </a:lnTo>
                  <a:cubicBezTo>
                    <a:pt x="63687" y="93617"/>
                    <a:pt x="76082" y="90269"/>
                    <a:pt x="86499" y="83337"/>
                  </a:cubicBezTo>
                  <a:cubicBezTo>
                    <a:pt x="94586" y="76098"/>
                    <a:pt x="98859" y="65550"/>
                    <a:pt x="98153" y="54733"/>
                  </a:cubicBezTo>
                  <a:cubicBezTo>
                    <a:pt x="99283" y="43899"/>
                    <a:pt x="94551" y="33287"/>
                    <a:pt x="85793" y="26835"/>
                  </a:cubicBezTo>
                  <a:cubicBezTo>
                    <a:pt x="74916" y="21128"/>
                    <a:pt x="62733" y="18448"/>
                    <a:pt x="50479" y="19066"/>
                  </a:cubicBezTo>
                  <a:lnTo>
                    <a:pt x="23994" y="19066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DC42482-2945-4D21-A391-C04854CA9C38}"/>
                </a:ext>
              </a:extLst>
            </p:cNvPr>
            <p:cNvSpPr/>
            <p:nvPr/>
          </p:nvSpPr>
          <p:spPr>
            <a:xfrm>
              <a:off x="6500829" y="3072786"/>
              <a:ext cx="24662" cy="134387"/>
            </a:xfrm>
            <a:custGeom>
              <a:avLst/>
              <a:gdLst>
                <a:gd name="connsiteX0" fmla="*/ 24701 w 37786"/>
                <a:gd name="connsiteY0" fmla="*/ 205873 h 205899"/>
                <a:gd name="connsiteX1" fmla="*/ 10576 w 37786"/>
                <a:gd name="connsiteY1" fmla="*/ 201988 h 205899"/>
                <a:gd name="connsiteX2" fmla="*/ 2454 w 37786"/>
                <a:gd name="connsiteY2" fmla="*/ 191747 h 205899"/>
                <a:gd name="connsiteX3" fmla="*/ -18 w 37786"/>
                <a:gd name="connsiteY3" fmla="*/ 174797 h 205899"/>
                <a:gd name="connsiteX4" fmla="*/ -18 w 37786"/>
                <a:gd name="connsiteY4" fmla="*/ -6 h 205899"/>
                <a:gd name="connsiteX5" fmla="*/ 23289 w 37786"/>
                <a:gd name="connsiteY5" fmla="*/ -6 h 205899"/>
                <a:gd name="connsiteX6" fmla="*/ 23289 w 37786"/>
                <a:gd name="connsiteY6" fmla="*/ 176563 h 205899"/>
                <a:gd name="connsiteX7" fmla="*/ 25407 w 37786"/>
                <a:gd name="connsiteY7" fmla="*/ 184332 h 205899"/>
                <a:gd name="connsiteX8" fmla="*/ 29998 w 37786"/>
                <a:gd name="connsiteY8" fmla="*/ 186450 h 205899"/>
                <a:gd name="connsiteX9" fmla="*/ 34942 w 37786"/>
                <a:gd name="connsiteY9" fmla="*/ 186450 h 205899"/>
                <a:gd name="connsiteX10" fmla="*/ 37767 w 37786"/>
                <a:gd name="connsiteY10" fmla="*/ 203754 h 205899"/>
                <a:gd name="connsiteX11" fmla="*/ 32470 w 37786"/>
                <a:gd name="connsiteY11" fmla="*/ 203754 h 20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86" h="205899">
                  <a:moveTo>
                    <a:pt x="24701" y="205873"/>
                  </a:moveTo>
                  <a:cubicBezTo>
                    <a:pt x="19687" y="206081"/>
                    <a:pt x="14778" y="204722"/>
                    <a:pt x="10576" y="201988"/>
                  </a:cubicBezTo>
                  <a:cubicBezTo>
                    <a:pt x="6868" y="199499"/>
                    <a:pt x="4043" y="195922"/>
                    <a:pt x="2454" y="191747"/>
                  </a:cubicBezTo>
                  <a:cubicBezTo>
                    <a:pt x="794" y="186253"/>
                    <a:pt x="-53" y="180539"/>
                    <a:pt x="-18" y="174797"/>
                  </a:cubicBezTo>
                  <a:lnTo>
                    <a:pt x="-18" y="-6"/>
                  </a:lnTo>
                  <a:lnTo>
                    <a:pt x="23289" y="-6"/>
                  </a:lnTo>
                  <a:lnTo>
                    <a:pt x="23289" y="176563"/>
                  </a:lnTo>
                  <a:cubicBezTo>
                    <a:pt x="23006" y="179324"/>
                    <a:pt x="23783" y="182089"/>
                    <a:pt x="25407" y="184332"/>
                  </a:cubicBezTo>
                  <a:cubicBezTo>
                    <a:pt x="26573" y="185642"/>
                    <a:pt x="28233" y="186408"/>
                    <a:pt x="29998" y="186450"/>
                  </a:cubicBezTo>
                  <a:lnTo>
                    <a:pt x="34942" y="186450"/>
                  </a:lnTo>
                  <a:lnTo>
                    <a:pt x="37767" y="203754"/>
                  </a:lnTo>
                  <a:lnTo>
                    <a:pt x="32470" y="203754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269DA8C4-D964-4519-82F0-589DE0F6950A}"/>
                </a:ext>
              </a:extLst>
            </p:cNvPr>
            <p:cNvSpPr/>
            <p:nvPr/>
          </p:nvSpPr>
          <p:spPr>
            <a:xfrm>
              <a:off x="6542056" y="3112412"/>
              <a:ext cx="70568" cy="94749"/>
            </a:xfrm>
            <a:custGeom>
              <a:avLst/>
              <a:gdLst>
                <a:gd name="connsiteX0" fmla="*/ 40638 w 108119"/>
                <a:gd name="connsiteY0" fmla="*/ 145162 h 145168"/>
                <a:gd name="connsiteX1" fmla="*/ 20156 w 108119"/>
                <a:gd name="connsiteY1" fmla="*/ 140571 h 145168"/>
                <a:gd name="connsiteX2" fmla="*/ 5325 w 108119"/>
                <a:gd name="connsiteY2" fmla="*/ 127152 h 145168"/>
                <a:gd name="connsiteX3" fmla="*/ 28 w 108119"/>
                <a:gd name="connsiteY3" fmla="*/ 105964 h 145168"/>
                <a:gd name="connsiteX4" fmla="*/ 20510 w 108119"/>
                <a:gd name="connsiteY4" fmla="*/ 70650 h 145168"/>
                <a:gd name="connsiteX5" fmla="*/ 84428 w 108119"/>
                <a:gd name="connsiteY5" fmla="*/ 53699 h 145168"/>
                <a:gd name="connsiteX6" fmla="*/ 81955 w 108119"/>
                <a:gd name="connsiteY6" fmla="*/ 37455 h 145168"/>
                <a:gd name="connsiteX7" fmla="*/ 73481 w 108119"/>
                <a:gd name="connsiteY7" fmla="*/ 24742 h 145168"/>
                <a:gd name="connsiteX8" fmla="*/ 56177 w 108119"/>
                <a:gd name="connsiteY8" fmla="*/ 19798 h 145168"/>
                <a:gd name="connsiteX9" fmla="*/ 33929 w 108119"/>
                <a:gd name="connsiteY9" fmla="*/ 24036 h 145168"/>
                <a:gd name="connsiteX10" fmla="*/ 15213 w 108119"/>
                <a:gd name="connsiteY10" fmla="*/ 33924 h 145168"/>
                <a:gd name="connsiteX11" fmla="*/ 6384 w 108119"/>
                <a:gd name="connsiteY11" fmla="*/ 18033 h 145168"/>
                <a:gd name="connsiteX12" fmla="*/ 20863 w 108119"/>
                <a:gd name="connsiteY12" fmla="*/ 9910 h 145168"/>
                <a:gd name="connsiteX13" fmla="*/ 39226 w 108119"/>
                <a:gd name="connsiteY13" fmla="*/ 2848 h 145168"/>
                <a:gd name="connsiteX14" fmla="*/ 60414 w 108119"/>
                <a:gd name="connsiteY14" fmla="*/ 23 h 145168"/>
                <a:gd name="connsiteX15" fmla="*/ 87606 w 108119"/>
                <a:gd name="connsiteY15" fmla="*/ 7085 h 145168"/>
                <a:gd name="connsiteX16" fmla="*/ 103144 w 108119"/>
                <a:gd name="connsiteY16" fmla="*/ 26861 h 145168"/>
                <a:gd name="connsiteX17" fmla="*/ 108088 w 108119"/>
                <a:gd name="connsiteY17" fmla="*/ 56878 h 145168"/>
                <a:gd name="connsiteX18" fmla="*/ 108088 w 108119"/>
                <a:gd name="connsiteY18" fmla="*/ 140924 h 145168"/>
                <a:gd name="connsiteX19" fmla="*/ 88665 w 108119"/>
                <a:gd name="connsiteY19" fmla="*/ 140924 h 145168"/>
                <a:gd name="connsiteX20" fmla="*/ 86546 w 108119"/>
                <a:gd name="connsiteY20" fmla="*/ 124680 h 145168"/>
                <a:gd name="connsiteX21" fmla="*/ 86546 w 108119"/>
                <a:gd name="connsiteY21" fmla="*/ 124680 h 145168"/>
                <a:gd name="connsiteX22" fmla="*/ 65358 w 108119"/>
                <a:gd name="connsiteY22" fmla="*/ 138452 h 145168"/>
                <a:gd name="connsiteX23" fmla="*/ 40638 w 108119"/>
                <a:gd name="connsiteY23" fmla="*/ 145162 h 145168"/>
                <a:gd name="connsiteX24" fmla="*/ 46995 w 108119"/>
                <a:gd name="connsiteY24" fmla="*/ 125739 h 145168"/>
                <a:gd name="connsiteX25" fmla="*/ 65711 w 108119"/>
                <a:gd name="connsiteY25" fmla="*/ 121502 h 145168"/>
                <a:gd name="connsiteX26" fmla="*/ 84428 w 108119"/>
                <a:gd name="connsiteY26" fmla="*/ 108083 h 145168"/>
                <a:gd name="connsiteX27" fmla="*/ 84428 w 108119"/>
                <a:gd name="connsiteY27" fmla="*/ 72769 h 145168"/>
                <a:gd name="connsiteX28" fmla="*/ 49114 w 108119"/>
                <a:gd name="connsiteY28" fmla="*/ 80185 h 145168"/>
                <a:gd name="connsiteX29" fmla="*/ 30398 w 108119"/>
                <a:gd name="connsiteY29" fmla="*/ 90779 h 145168"/>
                <a:gd name="connsiteX30" fmla="*/ 24747 w 108119"/>
                <a:gd name="connsiteY30" fmla="*/ 106317 h 145168"/>
                <a:gd name="connsiteX31" fmla="*/ 31457 w 108119"/>
                <a:gd name="connsiteY31" fmla="*/ 122561 h 145168"/>
                <a:gd name="connsiteX32" fmla="*/ 46995 w 108119"/>
                <a:gd name="connsiteY32" fmla="*/ 124327 h 1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119" h="145168">
                  <a:moveTo>
                    <a:pt x="40638" y="145162"/>
                  </a:moveTo>
                  <a:cubicBezTo>
                    <a:pt x="33540" y="145183"/>
                    <a:pt x="26548" y="143615"/>
                    <a:pt x="20156" y="140571"/>
                  </a:cubicBezTo>
                  <a:cubicBezTo>
                    <a:pt x="14118" y="137471"/>
                    <a:pt x="8998" y="132844"/>
                    <a:pt x="5325" y="127152"/>
                  </a:cubicBezTo>
                  <a:cubicBezTo>
                    <a:pt x="1581" y="120732"/>
                    <a:pt x="-255" y="113387"/>
                    <a:pt x="28" y="105964"/>
                  </a:cubicBezTo>
                  <a:cubicBezTo>
                    <a:pt x="-714" y="91178"/>
                    <a:pt x="7302" y="77335"/>
                    <a:pt x="20510" y="70650"/>
                  </a:cubicBezTo>
                  <a:cubicBezTo>
                    <a:pt x="40427" y="60667"/>
                    <a:pt x="62180" y="54897"/>
                    <a:pt x="84428" y="53699"/>
                  </a:cubicBezTo>
                  <a:cubicBezTo>
                    <a:pt x="84533" y="48183"/>
                    <a:pt x="83686" y="42692"/>
                    <a:pt x="81955" y="37455"/>
                  </a:cubicBezTo>
                  <a:cubicBezTo>
                    <a:pt x="80684" y="32363"/>
                    <a:pt x="77682" y="27868"/>
                    <a:pt x="73481" y="24742"/>
                  </a:cubicBezTo>
                  <a:cubicBezTo>
                    <a:pt x="68501" y="21041"/>
                    <a:pt x="62357" y="19283"/>
                    <a:pt x="56177" y="19798"/>
                  </a:cubicBezTo>
                  <a:cubicBezTo>
                    <a:pt x="48549" y="19770"/>
                    <a:pt x="40991" y="21207"/>
                    <a:pt x="33929" y="24036"/>
                  </a:cubicBezTo>
                  <a:cubicBezTo>
                    <a:pt x="27502" y="26970"/>
                    <a:pt x="21251" y="30272"/>
                    <a:pt x="15213" y="33924"/>
                  </a:cubicBezTo>
                  <a:lnTo>
                    <a:pt x="6384" y="18033"/>
                  </a:lnTo>
                  <a:cubicBezTo>
                    <a:pt x="10940" y="14893"/>
                    <a:pt x="15813" y="12174"/>
                    <a:pt x="20863" y="9910"/>
                  </a:cubicBezTo>
                  <a:cubicBezTo>
                    <a:pt x="26760" y="7039"/>
                    <a:pt x="32905" y="4677"/>
                    <a:pt x="39226" y="2848"/>
                  </a:cubicBezTo>
                  <a:cubicBezTo>
                    <a:pt x="46148" y="997"/>
                    <a:pt x="53245" y="47"/>
                    <a:pt x="60414" y="23"/>
                  </a:cubicBezTo>
                  <a:cubicBezTo>
                    <a:pt x="69984" y="-302"/>
                    <a:pt x="79413" y="2152"/>
                    <a:pt x="87606" y="7085"/>
                  </a:cubicBezTo>
                  <a:cubicBezTo>
                    <a:pt x="94810" y="11810"/>
                    <a:pt x="100248" y="18753"/>
                    <a:pt x="103144" y="26861"/>
                  </a:cubicBezTo>
                  <a:cubicBezTo>
                    <a:pt x="106604" y="36488"/>
                    <a:pt x="108264" y="46654"/>
                    <a:pt x="108088" y="56878"/>
                  </a:cubicBezTo>
                  <a:lnTo>
                    <a:pt x="108088" y="140924"/>
                  </a:lnTo>
                  <a:lnTo>
                    <a:pt x="88665" y="140924"/>
                  </a:lnTo>
                  <a:lnTo>
                    <a:pt x="86546" y="124680"/>
                  </a:lnTo>
                  <a:lnTo>
                    <a:pt x="86546" y="124680"/>
                  </a:lnTo>
                  <a:cubicBezTo>
                    <a:pt x="79943" y="129917"/>
                    <a:pt x="72845" y="134529"/>
                    <a:pt x="65358" y="138452"/>
                  </a:cubicBezTo>
                  <a:cubicBezTo>
                    <a:pt x="57801" y="142732"/>
                    <a:pt x="49326" y="145042"/>
                    <a:pt x="40638" y="145162"/>
                  </a:cubicBezTo>
                  <a:close/>
                  <a:moveTo>
                    <a:pt x="46995" y="125739"/>
                  </a:moveTo>
                  <a:cubicBezTo>
                    <a:pt x="53493" y="125803"/>
                    <a:pt x="59884" y="124352"/>
                    <a:pt x="65711" y="121502"/>
                  </a:cubicBezTo>
                  <a:cubicBezTo>
                    <a:pt x="72386" y="117691"/>
                    <a:pt x="78671" y="113196"/>
                    <a:pt x="84428" y="108083"/>
                  </a:cubicBezTo>
                  <a:lnTo>
                    <a:pt x="84428" y="72769"/>
                  </a:lnTo>
                  <a:cubicBezTo>
                    <a:pt x="72421" y="73987"/>
                    <a:pt x="60591" y="76473"/>
                    <a:pt x="49114" y="80185"/>
                  </a:cubicBezTo>
                  <a:cubicBezTo>
                    <a:pt x="42016" y="81954"/>
                    <a:pt x="35553" y="85616"/>
                    <a:pt x="30398" y="90779"/>
                  </a:cubicBezTo>
                  <a:cubicBezTo>
                    <a:pt x="26654" y="95076"/>
                    <a:pt x="24641" y="100614"/>
                    <a:pt x="24747" y="106317"/>
                  </a:cubicBezTo>
                  <a:cubicBezTo>
                    <a:pt x="24006" y="112529"/>
                    <a:pt x="26548" y="118680"/>
                    <a:pt x="31457" y="122561"/>
                  </a:cubicBezTo>
                  <a:cubicBezTo>
                    <a:pt x="36330" y="124744"/>
                    <a:pt x="41768" y="125362"/>
                    <a:pt x="46995" y="124327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5EA2D5D6-3274-48A2-9142-0AD31F3BE93E}"/>
                </a:ext>
              </a:extLst>
            </p:cNvPr>
            <p:cNvSpPr/>
            <p:nvPr/>
          </p:nvSpPr>
          <p:spPr>
            <a:xfrm>
              <a:off x="6640735" y="3112767"/>
              <a:ext cx="71112" cy="91858"/>
            </a:xfrm>
            <a:custGeom>
              <a:avLst/>
              <a:gdLst>
                <a:gd name="connsiteX0" fmla="*/ -19 w 108953"/>
                <a:gd name="connsiteY0" fmla="*/ 139674 h 140738"/>
                <a:gd name="connsiteX1" fmla="*/ -19 w 108953"/>
                <a:gd name="connsiteY1" fmla="*/ 3363 h 140738"/>
                <a:gd name="connsiteX2" fmla="*/ 19403 w 108953"/>
                <a:gd name="connsiteY2" fmla="*/ 3363 h 140738"/>
                <a:gd name="connsiteX3" fmla="*/ 21168 w 108953"/>
                <a:gd name="connsiteY3" fmla="*/ 23138 h 140738"/>
                <a:gd name="connsiteX4" fmla="*/ 21168 w 108953"/>
                <a:gd name="connsiteY4" fmla="*/ 23138 h 140738"/>
                <a:gd name="connsiteX5" fmla="*/ 42004 w 108953"/>
                <a:gd name="connsiteY5" fmla="*/ 6894 h 140738"/>
                <a:gd name="connsiteX6" fmla="*/ 67076 w 108953"/>
                <a:gd name="connsiteY6" fmla="*/ 184 h 140738"/>
                <a:gd name="connsiteX7" fmla="*/ 98859 w 108953"/>
                <a:gd name="connsiteY7" fmla="*/ 13957 h 140738"/>
                <a:gd name="connsiteX8" fmla="*/ 108747 w 108953"/>
                <a:gd name="connsiteY8" fmla="*/ 53861 h 140738"/>
                <a:gd name="connsiteX9" fmla="*/ 108747 w 108953"/>
                <a:gd name="connsiteY9" fmla="*/ 140733 h 140738"/>
                <a:gd name="connsiteX10" fmla="*/ 85793 w 108953"/>
                <a:gd name="connsiteY10" fmla="*/ 140733 h 140738"/>
                <a:gd name="connsiteX11" fmla="*/ 85793 w 108953"/>
                <a:gd name="connsiteY11" fmla="*/ 55980 h 140738"/>
                <a:gd name="connsiteX12" fmla="*/ 79789 w 108953"/>
                <a:gd name="connsiteY12" fmla="*/ 27729 h 140738"/>
                <a:gd name="connsiteX13" fmla="*/ 59661 w 108953"/>
                <a:gd name="connsiteY13" fmla="*/ 19254 h 140738"/>
                <a:gd name="connsiteX14" fmla="*/ 40944 w 108953"/>
                <a:gd name="connsiteY14" fmla="*/ 24551 h 140738"/>
                <a:gd name="connsiteX15" fmla="*/ 22228 w 108953"/>
                <a:gd name="connsiteY15" fmla="*/ 40442 h 140738"/>
                <a:gd name="connsiteX16" fmla="*/ 22228 w 108953"/>
                <a:gd name="connsiteY16" fmla="*/ 139674 h 14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953" h="140738">
                  <a:moveTo>
                    <a:pt x="-19" y="139674"/>
                  </a:moveTo>
                  <a:lnTo>
                    <a:pt x="-19" y="3363"/>
                  </a:lnTo>
                  <a:lnTo>
                    <a:pt x="19403" y="3363"/>
                  </a:lnTo>
                  <a:lnTo>
                    <a:pt x="21168" y="23138"/>
                  </a:lnTo>
                  <a:lnTo>
                    <a:pt x="21168" y="23138"/>
                  </a:lnTo>
                  <a:cubicBezTo>
                    <a:pt x="27384" y="16831"/>
                    <a:pt x="34376" y="11368"/>
                    <a:pt x="42004" y="6894"/>
                  </a:cubicBezTo>
                  <a:cubicBezTo>
                    <a:pt x="49526" y="2293"/>
                    <a:pt x="58248" y="-38"/>
                    <a:pt x="67076" y="184"/>
                  </a:cubicBezTo>
                  <a:cubicBezTo>
                    <a:pt x="79366" y="-1094"/>
                    <a:pt x="91407" y="4129"/>
                    <a:pt x="98859" y="13957"/>
                  </a:cubicBezTo>
                  <a:cubicBezTo>
                    <a:pt x="106345" y="25858"/>
                    <a:pt x="109806" y="39845"/>
                    <a:pt x="108747" y="53861"/>
                  </a:cubicBezTo>
                  <a:lnTo>
                    <a:pt x="108747" y="140733"/>
                  </a:lnTo>
                  <a:lnTo>
                    <a:pt x="85793" y="140733"/>
                  </a:lnTo>
                  <a:lnTo>
                    <a:pt x="85793" y="55980"/>
                  </a:lnTo>
                  <a:cubicBezTo>
                    <a:pt x="86534" y="46184"/>
                    <a:pt x="84451" y="36381"/>
                    <a:pt x="79789" y="27729"/>
                  </a:cubicBezTo>
                  <a:cubicBezTo>
                    <a:pt x="74881" y="21793"/>
                    <a:pt x="67359" y="18629"/>
                    <a:pt x="59661" y="19254"/>
                  </a:cubicBezTo>
                  <a:cubicBezTo>
                    <a:pt x="53057" y="19233"/>
                    <a:pt x="46559" y="21069"/>
                    <a:pt x="40944" y="24551"/>
                  </a:cubicBezTo>
                  <a:cubicBezTo>
                    <a:pt x="34129" y="29149"/>
                    <a:pt x="27878" y="34478"/>
                    <a:pt x="22228" y="40442"/>
                  </a:cubicBezTo>
                  <a:lnTo>
                    <a:pt x="22228" y="139674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A07FC8A1-F4B0-4B09-9196-893AD17EDCCD}"/>
                </a:ext>
              </a:extLst>
            </p:cNvPr>
            <p:cNvSpPr/>
            <p:nvPr/>
          </p:nvSpPr>
          <p:spPr>
            <a:xfrm>
              <a:off x="6463952" y="3967735"/>
              <a:ext cx="87384" cy="121962"/>
            </a:xfrm>
            <a:custGeom>
              <a:avLst/>
              <a:gdLst>
                <a:gd name="connsiteX0" fmla="*/ -19 w 133884"/>
                <a:gd name="connsiteY0" fmla="*/ 186856 h 186861"/>
                <a:gd name="connsiteX1" fmla="*/ -19 w 133884"/>
                <a:gd name="connsiteY1" fmla="*/ 46 h 186861"/>
                <a:gd name="connsiteX2" fmla="*/ 46241 w 133884"/>
                <a:gd name="connsiteY2" fmla="*/ 46 h 186861"/>
                <a:gd name="connsiteX3" fmla="*/ 94268 w 133884"/>
                <a:gd name="connsiteY3" fmla="*/ 10641 h 186861"/>
                <a:gd name="connsiteX4" fmla="*/ 123578 w 133884"/>
                <a:gd name="connsiteY4" fmla="*/ 42070 h 186861"/>
                <a:gd name="connsiteX5" fmla="*/ 133819 w 133884"/>
                <a:gd name="connsiteY5" fmla="*/ 91862 h 186861"/>
                <a:gd name="connsiteX6" fmla="*/ 123578 w 133884"/>
                <a:gd name="connsiteY6" fmla="*/ 142361 h 186861"/>
                <a:gd name="connsiteX7" fmla="*/ 94621 w 133884"/>
                <a:gd name="connsiteY7" fmla="*/ 174496 h 186861"/>
                <a:gd name="connsiteX8" fmla="*/ 47301 w 133884"/>
                <a:gd name="connsiteY8" fmla="*/ 185443 h 186861"/>
                <a:gd name="connsiteX9" fmla="*/ 23287 w 133884"/>
                <a:gd name="connsiteY9" fmla="*/ 167433 h 186861"/>
                <a:gd name="connsiteX10" fmla="*/ 44476 w 133884"/>
                <a:gd name="connsiteY10" fmla="*/ 167433 h 186861"/>
                <a:gd name="connsiteX11" fmla="*/ 79789 w 133884"/>
                <a:gd name="connsiteY11" fmla="*/ 158605 h 186861"/>
                <a:gd name="connsiteX12" fmla="*/ 101331 w 133884"/>
                <a:gd name="connsiteY12" fmla="*/ 133532 h 186861"/>
                <a:gd name="connsiteX13" fmla="*/ 108393 w 133884"/>
                <a:gd name="connsiteY13" fmla="*/ 93275 h 186861"/>
                <a:gd name="connsiteX14" fmla="*/ 101331 w 133884"/>
                <a:gd name="connsiteY14" fmla="*/ 53723 h 186861"/>
                <a:gd name="connsiteX15" fmla="*/ 79789 w 133884"/>
                <a:gd name="connsiteY15" fmla="*/ 29004 h 186861"/>
                <a:gd name="connsiteX16" fmla="*/ 44476 w 133884"/>
                <a:gd name="connsiteY16" fmla="*/ 20528 h 186861"/>
                <a:gd name="connsiteX17" fmla="*/ 23287 w 133884"/>
                <a:gd name="connsiteY17" fmla="*/ 20528 h 1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884" h="186861">
                  <a:moveTo>
                    <a:pt x="-19" y="186856"/>
                  </a:moveTo>
                  <a:lnTo>
                    <a:pt x="-19" y="46"/>
                  </a:lnTo>
                  <a:lnTo>
                    <a:pt x="46241" y="46"/>
                  </a:lnTo>
                  <a:cubicBezTo>
                    <a:pt x="62874" y="-494"/>
                    <a:pt x="79401" y="3150"/>
                    <a:pt x="94268" y="10641"/>
                  </a:cubicBezTo>
                  <a:cubicBezTo>
                    <a:pt x="107157" y="17703"/>
                    <a:pt x="117434" y="28721"/>
                    <a:pt x="123578" y="42070"/>
                  </a:cubicBezTo>
                  <a:cubicBezTo>
                    <a:pt x="130817" y="57647"/>
                    <a:pt x="134314" y="74696"/>
                    <a:pt x="133819" y="91862"/>
                  </a:cubicBezTo>
                  <a:cubicBezTo>
                    <a:pt x="134208" y="109247"/>
                    <a:pt x="130712" y="126494"/>
                    <a:pt x="123578" y="142361"/>
                  </a:cubicBezTo>
                  <a:cubicBezTo>
                    <a:pt x="117540" y="155836"/>
                    <a:pt x="107405" y="167077"/>
                    <a:pt x="94621" y="174496"/>
                  </a:cubicBezTo>
                  <a:cubicBezTo>
                    <a:pt x="80037" y="182082"/>
                    <a:pt x="63757" y="185846"/>
                    <a:pt x="47301" y="185443"/>
                  </a:cubicBezTo>
                  <a:close/>
                  <a:moveTo>
                    <a:pt x="23287" y="167433"/>
                  </a:moveTo>
                  <a:lnTo>
                    <a:pt x="44476" y="167433"/>
                  </a:lnTo>
                  <a:cubicBezTo>
                    <a:pt x="56836" y="167840"/>
                    <a:pt x="69054" y="164781"/>
                    <a:pt x="79789" y="158605"/>
                  </a:cubicBezTo>
                  <a:cubicBezTo>
                    <a:pt x="89430" y="152739"/>
                    <a:pt x="96987" y="143960"/>
                    <a:pt x="101331" y="133532"/>
                  </a:cubicBezTo>
                  <a:cubicBezTo>
                    <a:pt x="106275" y="120699"/>
                    <a:pt x="108676" y="107026"/>
                    <a:pt x="108393" y="93275"/>
                  </a:cubicBezTo>
                  <a:cubicBezTo>
                    <a:pt x="108676" y="79753"/>
                    <a:pt x="106275" y="66305"/>
                    <a:pt x="101331" y="53723"/>
                  </a:cubicBezTo>
                  <a:cubicBezTo>
                    <a:pt x="97164" y="43274"/>
                    <a:pt x="89571" y="34551"/>
                    <a:pt x="79789" y="29004"/>
                  </a:cubicBezTo>
                  <a:cubicBezTo>
                    <a:pt x="68948" y="23149"/>
                    <a:pt x="56800" y="20228"/>
                    <a:pt x="44476" y="20528"/>
                  </a:cubicBezTo>
                  <a:lnTo>
                    <a:pt x="23287" y="20528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10F7FC25-657C-4FD3-A605-4D5A298D2790}"/>
                </a:ext>
              </a:extLst>
            </p:cNvPr>
            <p:cNvSpPr/>
            <p:nvPr/>
          </p:nvSpPr>
          <p:spPr>
            <a:xfrm>
              <a:off x="6569065" y="3997694"/>
              <a:ext cx="82958" cy="94079"/>
            </a:xfrm>
            <a:custGeom>
              <a:avLst/>
              <a:gdLst>
                <a:gd name="connsiteX0" fmla="*/ 63528 w 127102"/>
                <a:gd name="connsiteY0" fmla="*/ 144134 h 144141"/>
                <a:gd name="connsiteX1" fmla="*/ 32451 w 127102"/>
                <a:gd name="connsiteY1" fmla="*/ 135659 h 144141"/>
                <a:gd name="connsiteX2" fmla="*/ 9144 w 127102"/>
                <a:gd name="connsiteY2" fmla="*/ 111292 h 144141"/>
                <a:gd name="connsiteX3" fmla="*/ 9144 w 127102"/>
                <a:gd name="connsiteY3" fmla="*/ 33249 h 144141"/>
                <a:gd name="connsiteX4" fmla="*/ 91955 w 127102"/>
                <a:gd name="connsiteY4" fmla="*/ 6863 h 144141"/>
                <a:gd name="connsiteX5" fmla="*/ 94957 w 127102"/>
                <a:gd name="connsiteY5" fmla="*/ 8529 h 144141"/>
                <a:gd name="connsiteX6" fmla="*/ 118263 w 127102"/>
                <a:gd name="connsiteY6" fmla="*/ 33249 h 144141"/>
                <a:gd name="connsiteX7" fmla="*/ 118263 w 127102"/>
                <a:gd name="connsiteY7" fmla="*/ 111292 h 144141"/>
                <a:gd name="connsiteX8" fmla="*/ 94957 w 127102"/>
                <a:gd name="connsiteY8" fmla="*/ 135659 h 144141"/>
                <a:gd name="connsiteX9" fmla="*/ 63528 w 127102"/>
                <a:gd name="connsiteY9" fmla="*/ 144134 h 144141"/>
                <a:gd name="connsiteX10" fmla="*/ 63528 w 127102"/>
                <a:gd name="connsiteY10" fmla="*/ 125065 h 144141"/>
                <a:gd name="connsiteX11" fmla="*/ 84716 w 127102"/>
                <a:gd name="connsiteY11" fmla="*/ 118355 h 144141"/>
                <a:gd name="connsiteX12" fmla="*/ 98488 w 127102"/>
                <a:gd name="connsiteY12" fmla="*/ 99992 h 144141"/>
                <a:gd name="connsiteX13" fmla="*/ 98488 w 127102"/>
                <a:gd name="connsiteY13" fmla="*/ 44549 h 144141"/>
                <a:gd name="connsiteX14" fmla="*/ 84716 w 127102"/>
                <a:gd name="connsiteY14" fmla="*/ 25833 h 144141"/>
                <a:gd name="connsiteX15" fmla="*/ 63528 w 127102"/>
                <a:gd name="connsiteY15" fmla="*/ 19477 h 144141"/>
                <a:gd name="connsiteX16" fmla="*/ 43046 w 127102"/>
                <a:gd name="connsiteY16" fmla="*/ 25833 h 144141"/>
                <a:gd name="connsiteX17" fmla="*/ 28920 w 127102"/>
                <a:gd name="connsiteY17" fmla="*/ 44549 h 144141"/>
                <a:gd name="connsiteX18" fmla="*/ 28920 w 127102"/>
                <a:gd name="connsiteY18" fmla="*/ 99992 h 144141"/>
                <a:gd name="connsiteX19" fmla="*/ 43046 w 127102"/>
                <a:gd name="connsiteY19" fmla="*/ 118355 h 144141"/>
                <a:gd name="connsiteX20" fmla="*/ 63528 w 127102"/>
                <a:gd name="connsiteY20" fmla="*/ 125065 h 14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102" h="144141">
                  <a:moveTo>
                    <a:pt x="63528" y="144134"/>
                  </a:moveTo>
                  <a:cubicBezTo>
                    <a:pt x="52580" y="144173"/>
                    <a:pt x="41845" y="141245"/>
                    <a:pt x="32451" y="135659"/>
                  </a:cubicBezTo>
                  <a:cubicBezTo>
                    <a:pt x="22493" y="129945"/>
                    <a:pt x="14406" y="121487"/>
                    <a:pt x="9144" y="111292"/>
                  </a:cubicBezTo>
                  <a:cubicBezTo>
                    <a:pt x="-3074" y="86714"/>
                    <a:pt x="-3074" y="57827"/>
                    <a:pt x="9144" y="33249"/>
                  </a:cubicBezTo>
                  <a:cubicBezTo>
                    <a:pt x="24717" y="3098"/>
                    <a:pt x="61797" y="-8714"/>
                    <a:pt x="91955" y="6863"/>
                  </a:cubicBezTo>
                  <a:cubicBezTo>
                    <a:pt x="92944" y="7389"/>
                    <a:pt x="93968" y="7947"/>
                    <a:pt x="94957" y="8529"/>
                  </a:cubicBezTo>
                  <a:cubicBezTo>
                    <a:pt x="104774" y="14582"/>
                    <a:pt x="112790" y="23107"/>
                    <a:pt x="118263" y="33249"/>
                  </a:cubicBezTo>
                  <a:cubicBezTo>
                    <a:pt x="130023" y="57937"/>
                    <a:pt x="130023" y="86605"/>
                    <a:pt x="118263" y="111292"/>
                  </a:cubicBezTo>
                  <a:cubicBezTo>
                    <a:pt x="112790" y="121335"/>
                    <a:pt x="104738" y="129744"/>
                    <a:pt x="94957" y="135659"/>
                  </a:cubicBezTo>
                  <a:cubicBezTo>
                    <a:pt x="85457" y="141291"/>
                    <a:pt x="74580" y="144222"/>
                    <a:pt x="63528" y="144134"/>
                  </a:cubicBezTo>
                  <a:close/>
                  <a:moveTo>
                    <a:pt x="63528" y="125065"/>
                  </a:moveTo>
                  <a:cubicBezTo>
                    <a:pt x="71120" y="125167"/>
                    <a:pt x="78571" y="122815"/>
                    <a:pt x="84716" y="118355"/>
                  </a:cubicBezTo>
                  <a:cubicBezTo>
                    <a:pt x="90966" y="113673"/>
                    <a:pt x="95733" y="107302"/>
                    <a:pt x="98488" y="99992"/>
                  </a:cubicBezTo>
                  <a:cubicBezTo>
                    <a:pt x="104597" y="82017"/>
                    <a:pt x="104597" y="62524"/>
                    <a:pt x="98488" y="44549"/>
                  </a:cubicBezTo>
                  <a:cubicBezTo>
                    <a:pt x="95663" y="37194"/>
                    <a:pt x="90896" y="30731"/>
                    <a:pt x="84716" y="25833"/>
                  </a:cubicBezTo>
                  <a:cubicBezTo>
                    <a:pt x="78501" y="21500"/>
                    <a:pt x="71084" y="19272"/>
                    <a:pt x="63528" y="19477"/>
                  </a:cubicBezTo>
                  <a:cubicBezTo>
                    <a:pt x="56218" y="19420"/>
                    <a:pt x="49049" y="21641"/>
                    <a:pt x="43046" y="25833"/>
                  </a:cubicBezTo>
                  <a:cubicBezTo>
                    <a:pt x="36866" y="30798"/>
                    <a:pt x="31992" y="37232"/>
                    <a:pt x="28920" y="44549"/>
                  </a:cubicBezTo>
                  <a:cubicBezTo>
                    <a:pt x="22316" y="62443"/>
                    <a:pt x="22316" y="82098"/>
                    <a:pt x="28920" y="99992"/>
                  </a:cubicBezTo>
                  <a:cubicBezTo>
                    <a:pt x="31922" y="107263"/>
                    <a:pt x="36795" y="113602"/>
                    <a:pt x="43046" y="118355"/>
                  </a:cubicBezTo>
                  <a:cubicBezTo>
                    <a:pt x="48872" y="122907"/>
                    <a:pt x="56112" y="125280"/>
                    <a:pt x="63528" y="125065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53C600FA-54A4-43B8-BA99-6EA1BA25B1EC}"/>
                </a:ext>
              </a:extLst>
            </p:cNvPr>
            <p:cNvSpPr/>
            <p:nvPr/>
          </p:nvSpPr>
          <p:spPr>
            <a:xfrm>
              <a:off x="5383864" y="3966378"/>
              <a:ext cx="89682" cy="125406"/>
            </a:xfrm>
            <a:custGeom>
              <a:avLst/>
              <a:gdLst>
                <a:gd name="connsiteX0" fmla="*/ 80883 w 137404"/>
                <a:gd name="connsiteY0" fmla="*/ 192113 h 192138"/>
                <a:gd name="connsiteX1" fmla="*/ 39213 w 137404"/>
                <a:gd name="connsiteY1" fmla="*/ 180813 h 192138"/>
                <a:gd name="connsiteX2" fmla="*/ 10256 w 137404"/>
                <a:gd name="connsiteY2" fmla="*/ 147971 h 192138"/>
                <a:gd name="connsiteX3" fmla="*/ 15 w 137404"/>
                <a:gd name="connsiteY3" fmla="*/ 96060 h 192138"/>
                <a:gd name="connsiteX4" fmla="*/ 6018 w 137404"/>
                <a:gd name="connsiteY4" fmla="*/ 56156 h 192138"/>
                <a:gd name="connsiteX5" fmla="*/ 23322 w 137404"/>
                <a:gd name="connsiteY5" fmla="*/ 25786 h 192138"/>
                <a:gd name="connsiteX6" fmla="*/ 49807 w 137404"/>
                <a:gd name="connsiteY6" fmla="*/ 6717 h 192138"/>
                <a:gd name="connsiteX7" fmla="*/ 82296 w 137404"/>
                <a:gd name="connsiteY7" fmla="*/ 7 h 192138"/>
                <a:gd name="connsiteX8" fmla="*/ 111959 w 137404"/>
                <a:gd name="connsiteY8" fmla="*/ 6717 h 192138"/>
                <a:gd name="connsiteX9" fmla="*/ 133148 w 137404"/>
                <a:gd name="connsiteY9" fmla="*/ 22961 h 192138"/>
                <a:gd name="connsiteX10" fmla="*/ 120435 w 137404"/>
                <a:gd name="connsiteY10" fmla="*/ 37793 h 192138"/>
                <a:gd name="connsiteX11" fmla="*/ 103484 w 137404"/>
                <a:gd name="connsiteY11" fmla="*/ 25433 h 192138"/>
                <a:gd name="connsiteX12" fmla="*/ 82296 w 137404"/>
                <a:gd name="connsiteY12" fmla="*/ 20842 h 192138"/>
                <a:gd name="connsiteX13" fmla="*/ 51926 w 137404"/>
                <a:gd name="connsiteY13" fmla="*/ 30024 h 192138"/>
                <a:gd name="connsiteX14" fmla="*/ 31444 w 137404"/>
                <a:gd name="connsiteY14" fmla="*/ 55803 h 192138"/>
                <a:gd name="connsiteX15" fmla="*/ 24381 w 137404"/>
                <a:gd name="connsiteY15" fmla="*/ 95707 h 192138"/>
                <a:gd name="connsiteX16" fmla="*/ 31091 w 137404"/>
                <a:gd name="connsiteY16" fmla="*/ 135965 h 192138"/>
                <a:gd name="connsiteX17" fmla="*/ 51220 w 137404"/>
                <a:gd name="connsiteY17" fmla="*/ 162097 h 192138"/>
                <a:gd name="connsiteX18" fmla="*/ 81590 w 137404"/>
                <a:gd name="connsiteY18" fmla="*/ 171632 h 192138"/>
                <a:gd name="connsiteX19" fmla="*/ 105603 w 137404"/>
                <a:gd name="connsiteY19" fmla="*/ 166335 h 192138"/>
                <a:gd name="connsiteX20" fmla="*/ 124672 w 137404"/>
                <a:gd name="connsiteY20" fmla="*/ 151150 h 192138"/>
                <a:gd name="connsiteX21" fmla="*/ 137385 w 137404"/>
                <a:gd name="connsiteY21" fmla="*/ 165275 h 192138"/>
                <a:gd name="connsiteX22" fmla="*/ 112666 w 137404"/>
                <a:gd name="connsiteY22" fmla="*/ 185051 h 192138"/>
                <a:gd name="connsiteX23" fmla="*/ 80883 w 137404"/>
                <a:gd name="connsiteY23" fmla="*/ 192113 h 1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404" h="192138">
                  <a:moveTo>
                    <a:pt x="80883" y="192113"/>
                  </a:moveTo>
                  <a:cubicBezTo>
                    <a:pt x="66196" y="192438"/>
                    <a:pt x="51725" y="188515"/>
                    <a:pt x="39213" y="180813"/>
                  </a:cubicBezTo>
                  <a:cubicBezTo>
                    <a:pt x="26687" y="172779"/>
                    <a:pt x="16658" y="161405"/>
                    <a:pt x="10256" y="147971"/>
                  </a:cubicBezTo>
                  <a:cubicBezTo>
                    <a:pt x="3101" y="131621"/>
                    <a:pt x="-391" y="113904"/>
                    <a:pt x="15" y="96060"/>
                  </a:cubicBezTo>
                  <a:cubicBezTo>
                    <a:pt x="-314" y="82510"/>
                    <a:pt x="1717" y="69010"/>
                    <a:pt x="6018" y="56156"/>
                  </a:cubicBezTo>
                  <a:cubicBezTo>
                    <a:pt x="9543" y="44908"/>
                    <a:pt x="15447" y="34554"/>
                    <a:pt x="23322" y="25786"/>
                  </a:cubicBezTo>
                  <a:cubicBezTo>
                    <a:pt x="30607" y="17523"/>
                    <a:pt x="39662" y="11007"/>
                    <a:pt x="49807" y="6717"/>
                  </a:cubicBezTo>
                  <a:cubicBezTo>
                    <a:pt x="60002" y="2091"/>
                    <a:pt x="71101" y="-201"/>
                    <a:pt x="82296" y="7"/>
                  </a:cubicBezTo>
                  <a:cubicBezTo>
                    <a:pt x="92572" y="-110"/>
                    <a:pt x="102732" y="2189"/>
                    <a:pt x="111959" y="6717"/>
                  </a:cubicBezTo>
                  <a:cubicBezTo>
                    <a:pt x="120032" y="10665"/>
                    <a:pt x="127236" y="16188"/>
                    <a:pt x="133148" y="22961"/>
                  </a:cubicBezTo>
                  <a:lnTo>
                    <a:pt x="120435" y="37793"/>
                  </a:lnTo>
                  <a:cubicBezTo>
                    <a:pt x="115678" y="32570"/>
                    <a:pt x="109911" y="28364"/>
                    <a:pt x="103484" y="25433"/>
                  </a:cubicBezTo>
                  <a:cubicBezTo>
                    <a:pt x="96909" y="22181"/>
                    <a:pt x="89631" y="20602"/>
                    <a:pt x="82296" y="20842"/>
                  </a:cubicBezTo>
                  <a:cubicBezTo>
                    <a:pt x="71437" y="20457"/>
                    <a:pt x="60754" y="23685"/>
                    <a:pt x="51926" y="30024"/>
                  </a:cubicBezTo>
                  <a:cubicBezTo>
                    <a:pt x="42762" y="36469"/>
                    <a:pt x="35650" y="45420"/>
                    <a:pt x="31444" y="55803"/>
                  </a:cubicBezTo>
                  <a:cubicBezTo>
                    <a:pt x="26309" y="68459"/>
                    <a:pt x="23905" y="82058"/>
                    <a:pt x="24381" y="95707"/>
                  </a:cubicBezTo>
                  <a:cubicBezTo>
                    <a:pt x="23986" y="109433"/>
                    <a:pt x="26267" y="123107"/>
                    <a:pt x="31091" y="135965"/>
                  </a:cubicBezTo>
                  <a:cubicBezTo>
                    <a:pt x="35032" y="146495"/>
                    <a:pt x="42045" y="155599"/>
                    <a:pt x="51220" y="162097"/>
                  </a:cubicBezTo>
                  <a:cubicBezTo>
                    <a:pt x="60017" y="168538"/>
                    <a:pt x="70692" y="171889"/>
                    <a:pt x="81590" y="171632"/>
                  </a:cubicBezTo>
                  <a:cubicBezTo>
                    <a:pt x="89902" y="171801"/>
                    <a:pt x="98134" y="169986"/>
                    <a:pt x="105603" y="166335"/>
                  </a:cubicBezTo>
                  <a:cubicBezTo>
                    <a:pt x="112821" y="162461"/>
                    <a:pt x="119280" y="157315"/>
                    <a:pt x="124672" y="151150"/>
                  </a:cubicBezTo>
                  <a:lnTo>
                    <a:pt x="137385" y="165275"/>
                  </a:lnTo>
                  <a:cubicBezTo>
                    <a:pt x="130598" y="173500"/>
                    <a:pt x="122179" y="180234"/>
                    <a:pt x="112666" y="185051"/>
                  </a:cubicBezTo>
                  <a:cubicBezTo>
                    <a:pt x="102803" y="189952"/>
                    <a:pt x="91894" y="192375"/>
                    <a:pt x="80883" y="192113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EAA59845-49B1-4988-BDAA-40D96A171562}"/>
                </a:ext>
              </a:extLst>
            </p:cNvPr>
            <p:cNvSpPr/>
            <p:nvPr/>
          </p:nvSpPr>
          <p:spPr>
            <a:xfrm>
              <a:off x="5494752" y="3958319"/>
              <a:ext cx="72223" cy="131378"/>
            </a:xfrm>
            <a:custGeom>
              <a:avLst/>
              <a:gdLst>
                <a:gd name="connsiteX0" fmla="*/ -19 w 110655"/>
                <a:gd name="connsiteY0" fmla="*/ 201282 h 201288"/>
                <a:gd name="connsiteX1" fmla="*/ -19 w 110655"/>
                <a:gd name="connsiteY1" fmla="*/ -6 h 201288"/>
                <a:gd name="connsiteX2" fmla="*/ 22934 w 110655"/>
                <a:gd name="connsiteY2" fmla="*/ -6 h 201288"/>
                <a:gd name="connsiteX3" fmla="*/ 22934 w 110655"/>
                <a:gd name="connsiteY3" fmla="*/ 54730 h 201288"/>
                <a:gd name="connsiteX4" fmla="*/ 22934 w 110655"/>
                <a:gd name="connsiteY4" fmla="*/ 82981 h 201288"/>
                <a:gd name="connsiteX5" fmla="*/ 43769 w 110655"/>
                <a:gd name="connsiteY5" fmla="*/ 67090 h 201288"/>
                <a:gd name="connsiteX6" fmla="*/ 68489 w 110655"/>
                <a:gd name="connsiteY6" fmla="*/ 60381 h 201288"/>
                <a:gd name="connsiteX7" fmla="*/ 100271 w 110655"/>
                <a:gd name="connsiteY7" fmla="*/ 74153 h 201288"/>
                <a:gd name="connsiteX8" fmla="*/ 110512 w 110655"/>
                <a:gd name="connsiteY8" fmla="*/ 114057 h 201288"/>
                <a:gd name="connsiteX9" fmla="*/ 110512 w 110655"/>
                <a:gd name="connsiteY9" fmla="*/ 201282 h 201288"/>
                <a:gd name="connsiteX10" fmla="*/ 86499 w 110655"/>
                <a:gd name="connsiteY10" fmla="*/ 201282 h 201288"/>
                <a:gd name="connsiteX11" fmla="*/ 86499 w 110655"/>
                <a:gd name="connsiteY11" fmla="*/ 117236 h 201288"/>
                <a:gd name="connsiteX12" fmla="*/ 80496 w 110655"/>
                <a:gd name="connsiteY12" fmla="*/ 89338 h 201288"/>
                <a:gd name="connsiteX13" fmla="*/ 60720 w 110655"/>
                <a:gd name="connsiteY13" fmla="*/ 80510 h 201288"/>
                <a:gd name="connsiteX14" fmla="*/ 41651 w 110655"/>
                <a:gd name="connsiteY14" fmla="*/ 85806 h 201288"/>
                <a:gd name="connsiteX15" fmla="*/ 22934 w 110655"/>
                <a:gd name="connsiteY15" fmla="*/ 101698 h 201288"/>
                <a:gd name="connsiteX16" fmla="*/ 22934 w 110655"/>
                <a:gd name="connsiteY16" fmla="*/ 201282 h 20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655" h="201288">
                  <a:moveTo>
                    <a:pt x="-19" y="201282"/>
                  </a:moveTo>
                  <a:lnTo>
                    <a:pt x="-19" y="-6"/>
                  </a:lnTo>
                  <a:lnTo>
                    <a:pt x="22934" y="-6"/>
                  </a:lnTo>
                  <a:lnTo>
                    <a:pt x="22934" y="54730"/>
                  </a:lnTo>
                  <a:lnTo>
                    <a:pt x="22934" y="82981"/>
                  </a:lnTo>
                  <a:cubicBezTo>
                    <a:pt x="29326" y="76996"/>
                    <a:pt x="36308" y="71670"/>
                    <a:pt x="43769" y="67090"/>
                  </a:cubicBezTo>
                  <a:cubicBezTo>
                    <a:pt x="51249" y="62658"/>
                    <a:pt x="59795" y="60338"/>
                    <a:pt x="68489" y="60381"/>
                  </a:cubicBezTo>
                  <a:cubicBezTo>
                    <a:pt x="80761" y="59102"/>
                    <a:pt x="92810" y="64325"/>
                    <a:pt x="100271" y="74153"/>
                  </a:cubicBezTo>
                  <a:cubicBezTo>
                    <a:pt x="107786" y="86050"/>
                    <a:pt x="111367" y="100010"/>
                    <a:pt x="110512" y="114057"/>
                  </a:cubicBezTo>
                  <a:lnTo>
                    <a:pt x="110512" y="201282"/>
                  </a:lnTo>
                  <a:lnTo>
                    <a:pt x="86499" y="201282"/>
                  </a:lnTo>
                  <a:lnTo>
                    <a:pt x="86499" y="117236"/>
                  </a:lnTo>
                  <a:cubicBezTo>
                    <a:pt x="87241" y="107553"/>
                    <a:pt x="85157" y="97859"/>
                    <a:pt x="80496" y="89338"/>
                  </a:cubicBezTo>
                  <a:cubicBezTo>
                    <a:pt x="75877" y="83168"/>
                    <a:pt x="68397" y="79828"/>
                    <a:pt x="60720" y="80510"/>
                  </a:cubicBezTo>
                  <a:cubicBezTo>
                    <a:pt x="53989" y="80421"/>
                    <a:pt x="47371" y="82261"/>
                    <a:pt x="41651" y="85806"/>
                  </a:cubicBezTo>
                  <a:cubicBezTo>
                    <a:pt x="34920" y="90493"/>
                    <a:pt x="28652" y="95814"/>
                    <a:pt x="22934" y="101698"/>
                  </a:cubicBezTo>
                  <a:lnTo>
                    <a:pt x="22934" y="201282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F8DC1550-C9BA-406C-B0B5-AD3465D04B79}"/>
                </a:ext>
              </a:extLst>
            </p:cNvPr>
            <p:cNvSpPr/>
            <p:nvPr/>
          </p:nvSpPr>
          <p:spPr>
            <a:xfrm>
              <a:off x="5587602" y="3997492"/>
              <a:ext cx="76712" cy="94337"/>
            </a:xfrm>
            <a:custGeom>
              <a:avLst/>
              <a:gdLst>
                <a:gd name="connsiteX0" fmla="*/ 67839 w 117533"/>
                <a:gd name="connsiteY0" fmla="*/ 144443 h 144536"/>
                <a:gd name="connsiteX1" fmla="*/ 32525 w 117533"/>
                <a:gd name="connsiteY1" fmla="*/ 135968 h 144536"/>
                <a:gd name="connsiteX2" fmla="*/ 8865 w 117533"/>
                <a:gd name="connsiteY2" fmla="*/ 111249 h 144536"/>
                <a:gd name="connsiteX3" fmla="*/ 37 w 117533"/>
                <a:gd name="connsiteY3" fmla="*/ 72403 h 144536"/>
                <a:gd name="connsiteX4" fmla="*/ 9218 w 117533"/>
                <a:gd name="connsiteY4" fmla="*/ 33911 h 144536"/>
                <a:gd name="connsiteX5" fmla="*/ 32172 w 117533"/>
                <a:gd name="connsiteY5" fmla="*/ 8839 h 144536"/>
                <a:gd name="connsiteX6" fmla="*/ 61836 w 117533"/>
                <a:gd name="connsiteY6" fmla="*/ 10 h 144536"/>
                <a:gd name="connsiteX7" fmla="*/ 92205 w 117533"/>
                <a:gd name="connsiteY7" fmla="*/ 8132 h 144536"/>
                <a:gd name="connsiteX8" fmla="*/ 110922 w 117533"/>
                <a:gd name="connsiteY8" fmla="*/ 30733 h 144536"/>
                <a:gd name="connsiteX9" fmla="*/ 117278 w 117533"/>
                <a:gd name="connsiteY9" fmla="*/ 66047 h 144536"/>
                <a:gd name="connsiteX10" fmla="*/ 117278 w 117533"/>
                <a:gd name="connsiteY10" fmla="*/ 73110 h 144536"/>
                <a:gd name="connsiteX11" fmla="*/ 117278 w 117533"/>
                <a:gd name="connsiteY11" fmla="*/ 79819 h 144536"/>
                <a:gd name="connsiteX12" fmla="*/ 24403 w 117533"/>
                <a:gd name="connsiteY12" fmla="*/ 79819 h 144536"/>
                <a:gd name="connsiteX13" fmla="*/ 31466 w 117533"/>
                <a:gd name="connsiteY13" fmla="*/ 104186 h 144536"/>
                <a:gd name="connsiteX14" fmla="*/ 47004 w 117533"/>
                <a:gd name="connsiteY14" fmla="*/ 120783 h 144536"/>
                <a:gd name="connsiteX15" fmla="*/ 69605 w 117533"/>
                <a:gd name="connsiteY15" fmla="*/ 126786 h 144536"/>
                <a:gd name="connsiteX16" fmla="*/ 88321 w 117533"/>
                <a:gd name="connsiteY16" fmla="*/ 123961 h 144536"/>
                <a:gd name="connsiteX17" fmla="*/ 103859 w 117533"/>
                <a:gd name="connsiteY17" fmla="*/ 116192 h 144536"/>
                <a:gd name="connsiteX18" fmla="*/ 112334 w 117533"/>
                <a:gd name="connsiteY18" fmla="*/ 131377 h 144536"/>
                <a:gd name="connsiteX19" fmla="*/ 92205 w 117533"/>
                <a:gd name="connsiteY19" fmla="*/ 141971 h 144536"/>
                <a:gd name="connsiteX20" fmla="*/ 67839 w 117533"/>
                <a:gd name="connsiteY20" fmla="*/ 144443 h 144536"/>
                <a:gd name="connsiteX21" fmla="*/ 24403 w 117533"/>
                <a:gd name="connsiteY21" fmla="*/ 60397 h 144536"/>
                <a:gd name="connsiteX22" fmla="*/ 95030 w 117533"/>
                <a:gd name="connsiteY22" fmla="*/ 60397 h 144536"/>
                <a:gd name="connsiteX23" fmla="*/ 86555 w 117533"/>
                <a:gd name="connsiteY23" fmla="*/ 29674 h 144536"/>
                <a:gd name="connsiteX24" fmla="*/ 61836 w 117533"/>
                <a:gd name="connsiteY24" fmla="*/ 19433 h 144536"/>
                <a:gd name="connsiteX25" fmla="*/ 44179 w 117533"/>
                <a:gd name="connsiteY25" fmla="*/ 24377 h 144536"/>
                <a:gd name="connsiteX26" fmla="*/ 30053 w 117533"/>
                <a:gd name="connsiteY26" fmla="*/ 38149 h 144536"/>
                <a:gd name="connsiteX27" fmla="*/ 24403 w 117533"/>
                <a:gd name="connsiteY27" fmla="*/ 60397 h 1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533" h="144536">
                  <a:moveTo>
                    <a:pt x="67839" y="144443"/>
                  </a:moveTo>
                  <a:cubicBezTo>
                    <a:pt x="55511" y="144938"/>
                    <a:pt x="43285" y="142003"/>
                    <a:pt x="32525" y="135968"/>
                  </a:cubicBezTo>
                  <a:cubicBezTo>
                    <a:pt x="22539" y="130032"/>
                    <a:pt x="14360" y="121486"/>
                    <a:pt x="8865" y="111249"/>
                  </a:cubicBezTo>
                  <a:cubicBezTo>
                    <a:pt x="2565" y="99298"/>
                    <a:pt x="-479" y="85904"/>
                    <a:pt x="37" y="72403"/>
                  </a:cubicBezTo>
                  <a:cubicBezTo>
                    <a:pt x="-246" y="58998"/>
                    <a:pt x="2918" y="45745"/>
                    <a:pt x="9218" y="33911"/>
                  </a:cubicBezTo>
                  <a:cubicBezTo>
                    <a:pt x="14713" y="23812"/>
                    <a:pt x="22595" y="15202"/>
                    <a:pt x="32172" y="8839"/>
                  </a:cubicBezTo>
                  <a:cubicBezTo>
                    <a:pt x="41075" y="3259"/>
                    <a:pt x="51330" y="208"/>
                    <a:pt x="61836" y="10"/>
                  </a:cubicBezTo>
                  <a:cubicBezTo>
                    <a:pt x="72528" y="-248"/>
                    <a:pt x="83070" y="2571"/>
                    <a:pt x="92205" y="8132"/>
                  </a:cubicBezTo>
                  <a:cubicBezTo>
                    <a:pt x="100486" y="13709"/>
                    <a:pt x="106988" y="21555"/>
                    <a:pt x="110922" y="30733"/>
                  </a:cubicBezTo>
                  <a:cubicBezTo>
                    <a:pt x="115569" y="41907"/>
                    <a:pt x="117737" y="53955"/>
                    <a:pt x="117278" y="66047"/>
                  </a:cubicBezTo>
                  <a:cubicBezTo>
                    <a:pt x="117465" y="68399"/>
                    <a:pt x="117465" y="70758"/>
                    <a:pt x="117278" y="73110"/>
                  </a:cubicBezTo>
                  <a:cubicBezTo>
                    <a:pt x="117592" y="75334"/>
                    <a:pt x="117592" y="77594"/>
                    <a:pt x="117278" y="79819"/>
                  </a:cubicBezTo>
                  <a:lnTo>
                    <a:pt x="24403" y="79819"/>
                  </a:lnTo>
                  <a:cubicBezTo>
                    <a:pt x="24880" y="88372"/>
                    <a:pt x="27295" y="96703"/>
                    <a:pt x="31466" y="104186"/>
                  </a:cubicBezTo>
                  <a:cubicBezTo>
                    <a:pt x="35107" y="110980"/>
                    <a:pt x="40464" y="116701"/>
                    <a:pt x="47004" y="120783"/>
                  </a:cubicBezTo>
                  <a:cubicBezTo>
                    <a:pt x="53841" y="124830"/>
                    <a:pt x="61663" y="126907"/>
                    <a:pt x="69605" y="126786"/>
                  </a:cubicBezTo>
                  <a:cubicBezTo>
                    <a:pt x="75950" y="126794"/>
                    <a:pt x="82261" y="125844"/>
                    <a:pt x="88321" y="123961"/>
                  </a:cubicBezTo>
                  <a:cubicBezTo>
                    <a:pt x="93802" y="122023"/>
                    <a:pt x="99017" y="119413"/>
                    <a:pt x="103859" y="116192"/>
                  </a:cubicBezTo>
                  <a:lnTo>
                    <a:pt x="112334" y="131377"/>
                  </a:lnTo>
                  <a:cubicBezTo>
                    <a:pt x="106179" y="135873"/>
                    <a:pt x="99395" y="139443"/>
                    <a:pt x="92205" y="141971"/>
                  </a:cubicBezTo>
                  <a:cubicBezTo>
                    <a:pt x="84249" y="143988"/>
                    <a:pt x="76039" y="144818"/>
                    <a:pt x="67839" y="144443"/>
                  </a:cubicBezTo>
                  <a:close/>
                  <a:moveTo>
                    <a:pt x="24403" y="60397"/>
                  </a:moveTo>
                  <a:lnTo>
                    <a:pt x="95030" y="60397"/>
                  </a:lnTo>
                  <a:cubicBezTo>
                    <a:pt x="95758" y="49492"/>
                    <a:pt x="92770" y="38665"/>
                    <a:pt x="86555" y="29674"/>
                  </a:cubicBezTo>
                  <a:cubicBezTo>
                    <a:pt x="80252" y="22749"/>
                    <a:pt x="71190" y="18995"/>
                    <a:pt x="61836" y="19433"/>
                  </a:cubicBezTo>
                  <a:cubicBezTo>
                    <a:pt x="55585" y="19267"/>
                    <a:pt x="49433" y="20990"/>
                    <a:pt x="44179" y="24377"/>
                  </a:cubicBezTo>
                  <a:cubicBezTo>
                    <a:pt x="38409" y="27735"/>
                    <a:pt x="33560" y="32467"/>
                    <a:pt x="30053" y="38149"/>
                  </a:cubicBezTo>
                  <a:cubicBezTo>
                    <a:pt x="26677" y="45102"/>
                    <a:pt x="24753" y="52674"/>
                    <a:pt x="24403" y="60397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37042658-1BB8-481C-8443-FD7E3FD7DCDB}"/>
                </a:ext>
              </a:extLst>
            </p:cNvPr>
            <p:cNvSpPr/>
            <p:nvPr/>
          </p:nvSpPr>
          <p:spPr>
            <a:xfrm>
              <a:off x="5679789" y="3997709"/>
              <a:ext cx="72186" cy="94097"/>
            </a:xfrm>
            <a:custGeom>
              <a:avLst/>
              <a:gdLst>
                <a:gd name="connsiteX0" fmla="*/ 64318 w 110598"/>
                <a:gd name="connsiteY0" fmla="*/ 144111 h 144169"/>
                <a:gd name="connsiteX1" fmla="*/ 31476 w 110598"/>
                <a:gd name="connsiteY1" fmla="*/ 135636 h 144169"/>
                <a:gd name="connsiteX2" fmla="*/ 8522 w 110598"/>
                <a:gd name="connsiteY2" fmla="*/ 111269 h 144169"/>
                <a:gd name="connsiteX3" fmla="*/ 47 w 110598"/>
                <a:gd name="connsiteY3" fmla="*/ 72424 h 144169"/>
                <a:gd name="connsiteX4" fmla="*/ 9228 w 110598"/>
                <a:gd name="connsiteY4" fmla="*/ 33226 h 144169"/>
                <a:gd name="connsiteX5" fmla="*/ 33595 w 110598"/>
                <a:gd name="connsiteY5" fmla="*/ 8506 h 144169"/>
                <a:gd name="connsiteX6" fmla="*/ 67849 w 110598"/>
                <a:gd name="connsiteY6" fmla="*/ 31 h 144169"/>
                <a:gd name="connsiteX7" fmla="*/ 91156 w 110598"/>
                <a:gd name="connsiteY7" fmla="*/ 4975 h 144169"/>
                <a:gd name="connsiteX8" fmla="*/ 108107 w 110598"/>
                <a:gd name="connsiteY8" fmla="*/ 16275 h 144169"/>
                <a:gd name="connsiteX9" fmla="*/ 96453 w 110598"/>
                <a:gd name="connsiteY9" fmla="*/ 30754 h 144169"/>
                <a:gd name="connsiteX10" fmla="*/ 84093 w 110598"/>
                <a:gd name="connsiteY10" fmla="*/ 22632 h 144169"/>
                <a:gd name="connsiteX11" fmla="*/ 68555 w 110598"/>
                <a:gd name="connsiteY11" fmla="*/ 19454 h 144169"/>
                <a:gd name="connsiteX12" fmla="*/ 46661 w 110598"/>
                <a:gd name="connsiteY12" fmla="*/ 25810 h 144169"/>
                <a:gd name="connsiteX13" fmla="*/ 31476 w 110598"/>
                <a:gd name="connsiteY13" fmla="*/ 44526 h 144169"/>
                <a:gd name="connsiteX14" fmla="*/ 25826 w 110598"/>
                <a:gd name="connsiteY14" fmla="*/ 72424 h 144169"/>
                <a:gd name="connsiteX15" fmla="*/ 31123 w 110598"/>
                <a:gd name="connsiteY15" fmla="*/ 99969 h 144169"/>
                <a:gd name="connsiteX16" fmla="*/ 45955 w 110598"/>
                <a:gd name="connsiteY16" fmla="*/ 118332 h 144169"/>
                <a:gd name="connsiteX17" fmla="*/ 68202 w 110598"/>
                <a:gd name="connsiteY17" fmla="*/ 125041 h 144169"/>
                <a:gd name="connsiteX18" fmla="*/ 86212 w 110598"/>
                <a:gd name="connsiteY18" fmla="*/ 121157 h 144169"/>
                <a:gd name="connsiteX19" fmla="*/ 100338 w 110598"/>
                <a:gd name="connsiteY19" fmla="*/ 111976 h 144169"/>
                <a:gd name="connsiteX20" fmla="*/ 110579 w 110598"/>
                <a:gd name="connsiteY20" fmla="*/ 126807 h 144169"/>
                <a:gd name="connsiteX21" fmla="*/ 89744 w 110598"/>
                <a:gd name="connsiteY21" fmla="*/ 139520 h 144169"/>
                <a:gd name="connsiteX22" fmla="*/ 64318 w 110598"/>
                <a:gd name="connsiteY22" fmla="*/ 144111 h 14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0598" h="144169">
                  <a:moveTo>
                    <a:pt x="64318" y="144111"/>
                  </a:moveTo>
                  <a:cubicBezTo>
                    <a:pt x="52802" y="144330"/>
                    <a:pt x="41445" y="141399"/>
                    <a:pt x="31476" y="135636"/>
                  </a:cubicBezTo>
                  <a:cubicBezTo>
                    <a:pt x="21631" y="129901"/>
                    <a:pt x="13660" y="121440"/>
                    <a:pt x="8522" y="111269"/>
                  </a:cubicBezTo>
                  <a:cubicBezTo>
                    <a:pt x="2590" y="99199"/>
                    <a:pt x="-317" y="85868"/>
                    <a:pt x="47" y="72424"/>
                  </a:cubicBezTo>
                  <a:cubicBezTo>
                    <a:pt x="-529" y="58765"/>
                    <a:pt x="2646" y="45208"/>
                    <a:pt x="9228" y="33226"/>
                  </a:cubicBezTo>
                  <a:cubicBezTo>
                    <a:pt x="14886" y="22875"/>
                    <a:pt x="23326" y="14312"/>
                    <a:pt x="33595" y="8506"/>
                  </a:cubicBezTo>
                  <a:cubicBezTo>
                    <a:pt x="44005" y="2559"/>
                    <a:pt x="55867" y="-375"/>
                    <a:pt x="67849" y="31"/>
                  </a:cubicBezTo>
                  <a:cubicBezTo>
                    <a:pt x="75897" y="-163"/>
                    <a:pt x="83882" y="1528"/>
                    <a:pt x="91156" y="4975"/>
                  </a:cubicBezTo>
                  <a:cubicBezTo>
                    <a:pt x="97393" y="7779"/>
                    <a:pt x="103121" y="11596"/>
                    <a:pt x="108107" y="16275"/>
                  </a:cubicBezTo>
                  <a:lnTo>
                    <a:pt x="96453" y="30754"/>
                  </a:lnTo>
                  <a:cubicBezTo>
                    <a:pt x="92823" y="27364"/>
                    <a:pt x="88645" y="24620"/>
                    <a:pt x="84093" y="22632"/>
                  </a:cubicBezTo>
                  <a:cubicBezTo>
                    <a:pt x="79224" y="20407"/>
                    <a:pt x="73909" y="19319"/>
                    <a:pt x="68555" y="19454"/>
                  </a:cubicBezTo>
                  <a:cubicBezTo>
                    <a:pt x="60787" y="19334"/>
                    <a:pt x="53159" y="21548"/>
                    <a:pt x="46661" y="25810"/>
                  </a:cubicBezTo>
                  <a:cubicBezTo>
                    <a:pt x="40057" y="30623"/>
                    <a:pt x="34824" y="37072"/>
                    <a:pt x="31476" y="44526"/>
                  </a:cubicBezTo>
                  <a:cubicBezTo>
                    <a:pt x="27507" y="53281"/>
                    <a:pt x="25575" y="62819"/>
                    <a:pt x="25826" y="72424"/>
                  </a:cubicBezTo>
                  <a:cubicBezTo>
                    <a:pt x="25674" y="81874"/>
                    <a:pt x="27475" y="91250"/>
                    <a:pt x="31123" y="99969"/>
                  </a:cubicBezTo>
                  <a:cubicBezTo>
                    <a:pt x="34245" y="107360"/>
                    <a:pt x="39383" y="113724"/>
                    <a:pt x="45955" y="118332"/>
                  </a:cubicBezTo>
                  <a:cubicBezTo>
                    <a:pt x="52399" y="123015"/>
                    <a:pt x="60243" y="125377"/>
                    <a:pt x="68202" y="125041"/>
                  </a:cubicBezTo>
                  <a:cubicBezTo>
                    <a:pt x="74410" y="125017"/>
                    <a:pt x="80544" y="123693"/>
                    <a:pt x="86212" y="121157"/>
                  </a:cubicBezTo>
                  <a:cubicBezTo>
                    <a:pt x="91298" y="118724"/>
                    <a:pt x="96047" y="115638"/>
                    <a:pt x="100338" y="111976"/>
                  </a:cubicBezTo>
                  <a:lnTo>
                    <a:pt x="110579" y="126807"/>
                  </a:lnTo>
                  <a:cubicBezTo>
                    <a:pt x="104519" y="132351"/>
                    <a:pt x="97446" y="136667"/>
                    <a:pt x="89744" y="139520"/>
                  </a:cubicBezTo>
                  <a:cubicBezTo>
                    <a:pt x="81713" y="142910"/>
                    <a:pt x="73030" y="144478"/>
                    <a:pt x="64318" y="144111"/>
                  </a:cubicBez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A6D1E531-1669-414F-8848-E7110CE03D1F}"/>
                </a:ext>
              </a:extLst>
            </p:cNvPr>
            <p:cNvSpPr/>
            <p:nvPr/>
          </p:nvSpPr>
          <p:spPr>
            <a:xfrm>
              <a:off x="5770184" y="3958319"/>
              <a:ext cx="74908" cy="132069"/>
            </a:xfrm>
            <a:custGeom>
              <a:avLst/>
              <a:gdLst>
                <a:gd name="connsiteX0" fmla="*/ -19 w 114769"/>
                <a:gd name="connsiteY0" fmla="*/ 201282 h 202347"/>
                <a:gd name="connsiteX1" fmla="*/ -19 w 114769"/>
                <a:gd name="connsiteY1" fmla="*/ -6 h 202347"/>
                <a:gd name="connsiteX2" fmla="*/ 23288 w 114769"/>
                <a:gd name="connsiteY2" fmla="*/ -6 h 202347"/>
                <a:gd name="connsiteX3" fmla="*/ 23288 w 114769"/>
                <a:gd name="connsiteY3" fmla="*/ 135952 h 202347"/>
                <a:gd name="connsiteX4" fmla="*/ 23288 w 114769"/>
                <a:gd name="connsiteY4" fmla="*/ 135952 h 202347"/>
                <a:gd name="connsiteX5" fmla="*/ 81202 w 114769"/>
                <a:gd name="connsiteY5" fmla="*/ 65325 h 202347"/>
                <a:gd name="connsiteX6" fmla="*/ 107334 w 114769"/>
                <a:gd name="connsiteY6" fmla="*/ 65325 h 202347"/>
                <a:gd name="connsiteX7" fmla="*/ 62486 w 114769"/>
                <a:gd name="connsiteY7" fmla="*/ 120414 h 202347"/>
                <a:gd name="connsiteX8" fmla="*/ 114750 w 114769"/>
                <a:gd name="connsiteY8" fmla="*/ 202342 h 202347"/>
                <a:gd name="connsiteX9" fmla="*/ 89324 w 114769"/>
                <a:gd name="connsiteY9" fmla="*/ 202342 h 202347"/>
                <a:gd name="connsiteX10" fmla="*/ 49067 w 114769"/>
                <a:gd name="connsiteY10" fmla="*/ 135952 h 202347"/>
                <a:gd name="connsiteX11" fmla="*/ 23641 w 114769"/>
                <a:gd name="connsiteY11" fmla="*/ 165969 h 202347"/>
                <a:gd name="connsiteX12" fmla="*/ 23641 w 114769"/>
                <a:gd name="connsiteY12" fmla="*/ 201282 h 2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769" h="202347">
                  <a:moveTo>
                    <a:pt x="-19" y="201282"/>
                  </a:moveTo>
                  <a:lnTo>
                    <a:pt x="-19" y="-6"/>
                  </a:lnTo>
                  <a:lnTo>
                    <a:pt x="23288" y="-6"/>
                  </a:lnTo>
                  <a:lnTo>
                    <a:pt x="23288" y="135952"/>
                  </a:lnTo>
                  <a:lnTo>
                    <a:pt x="23288" y="135952"/>
                  </a:lnTo>
                  <a:lnTo>
                    <a:pt x="81202" y="65325"/>
                  </a:lnTo>
                  <a:lnTo>
                    <a:pt x="107334" y="65325"/>
                  </a:lnTo>
                  <a:lnTo>
                    <a:pt x="62486" y="120414"/>
                  </a:lnTo>
                  <a:lnTo>
                    <a:pt x="114750" y="202342"/>
                  </a:lnTo>
                  <a:lnTo>
                    <a:pt x="89324" y="202342"/>
                  </a:lnTo>
                  <a:lnTo>
                    <a:pt x="49067" y="135952"/>
                  </a:lnTo>
                  <a:lnTo>
                    <a:pt x="23641" y="165969"/>
                  </a:lnTo>
                  <a:lnTo>
                    <a:pt x="23641" y="201282"/>
                  </a:lnTo>
                  <a:close/>
                </a:path>
              </a:pathLst>
            </a:custGeom>
            <a:solidFill>
              <a:srgbClr val="000000"/>
            </a:solidFill>
            <a:ln w="35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2" name="TextBox 331">
            <a:extLst>
              <a:ext uri="{FF2B5EF4-FFF2-40B4-BE49-F238E27FC236}">
                <a16:creationId xmlns:a16="http://schemas.microsoft.com/office/drawing/2014/main" id="{67CFD7BC-7428-4A27-89FA-E1E32A60A45F}"/>
              </a:ext>
            </a:extLst>
          </p:cNvPr>
          <p:cNvSpPr txBox="1"/>
          <p:nvPr/>
        </p:nvSpPr>
        <p:spPr>
          <a:xfrm>
            <a:off x="3339338" y="981522"/>
            <a:ext cx="5513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Visual analysis of defects</a:t>
            </a:r>
          </a:p>
        </p:txBody>
      </p:sp>
    </p:spTree>
    <p:extLst>
      <p:ext uri="{BB962C8B-B14F-4D97-AF65-F5344CB8AC3E}">
        <p14:creationId xmlns:p14="http://schemas.microsoft.com/office/powerpoint/2010/main" val="389738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8C9CE7-AB47-40AC-9D53-C79D4E85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Research Aim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734B31-3442-4B0F-9885-3EA08ACAC0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E1322-D306-4A7C-A3DE-3CC74799A4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5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1C3B8A-3D8B-47B1-86C3-065886C0D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711EB-172E-406A-BB7B-6EC084926C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3304BE-1E1B-47A8-841C-41EBE9F714AA}"/>
              </a:ext>
            </a:extLst>
          </p:cNvPr>
          <p:cNvSpPr/>
          <p:nvPr/>
        </p:nvSpPr>
        <p:spPr>
          <a:xfrm>
            <a:off x="1345059" y="2565698"/>
            <a:ext cx="9505056" cy="1728192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40B424-7875-484C-BB0D-37BCA85591A9}"/>
              </a:ext>
            </a:extLst>
          </p:cNvPr>
          <p:cNvSpPr txBox="1"/>
          <p:nvPr/>
        </p:nvSpPr>
        <p:spPr>
          <a:xfrm>
            <a:off x="1633090" y="2968129"/>
            <a:ext cx="892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“Investigate strategies supporting the </a:t>
            </a:r>
            <a:r>
              <a:rPr lang="en-US" b="1" dirty="0">
                <a:latin typeface="+mn-lt"/>
              </a:rPr>
              <a:t>visual analysis of defects</a:t>
            </a:r>
            <a:r>
              <a:rPr lang="en-US" dirty="0">
                <a:latin typeface="+mn-lt"/>
              </a:rPr>
              <a:t> within the </a:t>
            </a:r>
          </a:p>
          <a:p>
            <a:pPr algn="ctr"/>
            <a:r>
              <a:rPr lang="en-US" b="1" dirty="0">
                <a:latin typeface="+mn-lt"/>
              </a:rPr>
              <a:t>four steps</a:t>
            </a:r>
            <a:r>
              <a:rPr lang="en-US" dirty="0">
                <a:latin typeface="+mn-lt"/>
              </a:rPr>
              <a:t> of defect prevention, control of defective outputs, performance evaluation, and improvement.”</a:t>
            </a:r>
          </a:p>
        </p:txBody>
      </p:sp>
    </p:spTree>
    <p:extLst>
      <p:ext uri="{BB962C8B-B14F-4D97-AF65-F5344CB8AC3E}">
        <p14:creationId xmlns:p14="http://schemas.microsoft.com/office/powerpoint/2010/main" val="4019666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F979E7-B254-4E2D-BE81-5E43A59FE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429E4B-5CAB-4FE8-AADA-CCA6C1BF7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FBE1DC-E959-4306-B078-7EF653B9CE24}"/>
              </a:ext>
            </a:extLst>
          </p:cNvPr>
          <p:cNvSpPr/>
          <p:nvPr/>
        </p:nvSpPr>
        <p:spPr>
          <a:xfrm>
            <a:off x="1057027" y="2438400"/>
            <a:ext cx="10081120" cy="1982788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2AEDD-D9C8-42FD-BED8-64A595144FC9}"/>
              </a:ext>
            </a:extLst>
          </p:cNvPr>
          <p:cNvSpPr txBox="1"/>
          <p:nvPr/>
        </p:nvSpPr>
        <p:spPr>
          <a:xfrm>
            <a:off x="1245600" y="2737296"/>
            <a:ext cx="9703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6125" indent="-746125" algn="l">
              <a:spcAft>
                <a:spcPts val="1800"/>
              </a:spcAft>
            </a:pPr>
            <a:r>
              <a:rPr lang="en-US" b="1" dirty="0">
                <a:latin typeface="+mn-lt"/>
              </a:rPr>
              <a:t>[Obj1]</a:t>
            </a:r>
            <a:r>
              <a:rPr lang="en-US" dirty="0">
                <a:latin typeface="+mn-lt"/>
              </a:rPr>
              <a:t>	</a:t>
            </a:r>
            <a:r>
              <a:rPr lang="en-US" b="1" dirty="0">
                <a:latin typeface="+mn-lt"/>
              </a:rPr>
              <a:t>Identify</a:t>
            </a:r>
            <a:r>
              <a:rPr lang="en-US" dirty="0">
                <a:latin typeface="+mn-lt"/>
              </a:rPr>
              <a:t> relevant visualization and visual analytics </a:t>
            </a:r>
            <a:r>
              <a:rPr lang="en-US" b="1" dirty="0">
                <a:latin typeface="+mn-lt"/>
              </a:rPr>
              <a:t>strategies</a:t>
            </a:r>
          </a:p>
          <a:p>
            <a:pPr marL="746125" indent="-746125">
              <a:spcAft>
                <a:spcPts val="1800"/>
              </a:spcAft>
            </a:pPr>
            <a:r>
              <a:rPr lang="en-US" b="1" dirty="0">
                <a:latin typeface="+mn-lt"/>
              </a:rPr>
              <a:t>[Obj2]</a:t>
            </a:r>
            <a:r>
              <a:rPr lang="en-US" dirty="0">
                <a:latin typeface="+mn-lt"/>
              </a:rPr>
              <a:t>	Design and develop </a:t>
            </a:r>
            <a:r>
              <a:rPr lang="en-US" b="1" dirty="0">
                <a:latin typeface="+mn-lt"/>
              </a:rPr>
              <a:t>novel strategies</a:t>
            </a:r>
          </a:p>
          <a:p>
            <a:pPr marL="746125" indent="-746125">
              <a:spcAft>
                <a:spcPts val="1800"/>
              </a:spcAft>
            </a:pPr>
            <a:r>
              <a:rPr lang="en-US" b="1" dirty="0">
                <a:latin typeface="+mn-lt"/>
              </a:rPr>
              <a:t>[Obj3]</a:t>
            </a:r>
            <a:r>
              <a:rPr lang="en-US" dirty="0">
                <a:latin typeface="+mn-lt"/>
              </a:rPr>
              <a:t>	Describe </a:t>
            </a:r>
            <a:r>
              <a:rPr lang="en-US" b="1" dirty="0">
                <a:latin typeface="+mn-lt"/>
              </a:rPr>
              <a:t>how</a:t>
            </a:r>
            <a:r>
              <a:rPr lang="en-US" dirty="0">
                <a:latin typeface="+mn-lt"/>
              </a:rPr>
              <a:t> the visual analysis of defects </a:t>
            </a:r>
            <a:r>
              <a:rPr lang="en-US" b="1" dirty="0">
                <a:latin typeface="+mn-lt"/>
              </a:rPr>
              <a:t>addresses</a:t>
            </a:r>
            <a:r>
              <a:rPr lang="en-US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different types of defects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66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6AA5B2-F6DF-4422-8D8F-CD177903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559A0A-3DDF-4195-AED0-F62C603CF0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80969-D8CB-4F5C-8E1C-68567031F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1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5F8B04-5256-450B-BEF5-3A7733023C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143E4D-0F37-4373-918A-8C0AF958B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FA2AE2-D58F-4D49-800C-38C63AF508F4}"/>
              </a:ext>
            </a:extLst>
          </p:cNvPr>
          <p:cNvSpPr/>
          <p:nvPr/>
        </p:nvSpPr>
        <p:spPr>
          <a:xfrm>
            <a:off x="1052403" y="242963"/>
            <a:ext cx="10009112" cy="1458639"/>
          </a:xfrm>
          <a:prstGeom prst="roundRect">
            <a:avLst/>
          </a:prstGeom>
          <a:solidFill>
            <a:srgbClr val="CCA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7386A-02A4-4D45-9B96-312B748C8609}"/>
              </a:ext>
            </a:extLst>
          </p:cNvPr>
          <p:cNvSpPr txBox="1"/>
          <p:nvPr/>
        </p:nvSpPr>
        <p:spPr>
          <a:xfrm>
            <a:off x="3644691" y="649117"/>
            <a:ext cx="74980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Paper A:</a:t>
            </a:r>
            <a:r>
              <a:rPr lang="en-US" dirty="0">
                <a:latin typeface="+mn-lt"/>
              </a:rPr>
              <a:t> “WithTeeth: denture preview in augmented reality,” in Vision, Modeling and Visualization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572A42-5412-42FA-B82F-73FA61AC9A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625" y="306598"/>
            <a:ext cx="1997054" cy="1331369"/>
          </a:xfrm>
          <a:prstGeom prst="rect">
            <a:avLst/>
          </a:prstGeom>
          <a:ln>
            <a:noFill/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01CFD6A-2391-49F0-93A7-4E200051F883}"/>
              </a:ext>
            </a:extLst>
          </p:cNvPr>
          <p:cNvSpPr/>
          <p:nvPr/>
        </p:nvSpPr>
        <p:spPr>
          <a:xfrm>
            <a:off x="1052403" y="4995491"/>
            <a:ext cx="10009112" cy="1458639"/>
          </a:xfrm>
          <a:prstGeom prst="roundRect">
            <a:avLst/>
          </a:prstGeom>
          <a:solidFill>
            <a:srgbClr val="AC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AF288-D384-4C74-A9CA-6C3A4F0D1446}"/>
              </a:ext>
            </a:extLst>
          </p:cNvPr>
          <p:cNvSpPr txBox="1"/>
          <p:nvPr/>
        </p:nvSpPr>
        <p:spPr>
          <a:xfrm>
            <a:off x="3644691" y="5401645"/>
            <a:ext cx="74980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Paper D:</a:t>
            </a:r>
            <a:r>
              <a:rPr lang="en-US" dirty="0">
                <a:latin typeface="+mn-lt"/>
              </a:rPr>
              <a:t> “</a:t>
            </a:r>
            <a:r>
              <a:rPr lang="en-US" dirty="0" err="1">
                <a:latin typeface="+mn-lt"/>
              </a:rPr>
              <a:t>Manylands</a:t>
            </a:r>
            <a:r>
              <a:rPr lang="en-US" dirty="0">
                <a:latin typeface="+mn-lt"/>
              </a:rPr>
              <a:t>: A journey across 4D phase space of trajectories,” Computer Graphics Forum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EEE0AF8-D796-42E5-A7C4-1F7126F94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52" y="5059126"/>
            <a:ext cx="1993640" cy="1331369"/>
          </a:xfrm>
          <a:prstGeom prst="rect">
            <a:avLst/>
          </a:prstGeom>
          <a:ln>
            <a:noFill/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2C7752-407B-4A5A-8C30-3094C43FD586}"/>
              </a:ext>
            </a:extLst>
          </p:cNvPr>
          <p:cNvSpPr/>
          <p:nvPr/>
        </p:nvSpPr>
        <p:spPr>
          <a:xfrm>
            <a:off x="1052403" y="1827139"/>
            <a:ext cx="10009112" cy="1458639"/>
          </a:xfrm>
          <a:prstGeom prst="roundRect">
            <a:avLst/>
          </a:prstGeom>
          <a:solidFill>
            <a:srgbClr val="FCF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54408-B8E3-4947-BDD4-01B88D56EF5B}"/>
              </a:ext>
            </a:extLst>
          </p:cNvPr>
          <p:cNvSpPr txBox="1"/>
          <p:nvPr/>
        </p:nvSpPr>
        <p:spPr>
          <a:xfrm>
            <a:off x="3644691" y="2233293"/>
            <a:ext cx="74980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Paper B:</a:t>
            </a:r>
            <a:r>
              <a:rPr lang="en-US" dirty="0">
                <a:latin typeface="+mn-lt"/>
              </a:rPr>
              <a:t> “Visual analytics in dental aesthetics,” Computer Graphics Forum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906E852-A1CD-470F-808F-50F4B4A823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52" y="1890774"/>
            <a:ext cx="1993640" cy="1331369"/>
          </a:xfrm>
          <a:prstGeom prst="rect">
            <a:avLst/>
          </a:prstGeom>
          <a:ln>
            <a:noFill/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406A0B-5956-47B1-B1EA-2524AC2F82C1}"/>
              </a:ext>
            </a:extLst>
          </p:cNvPr>
          <p:cNvSpPr/>
          <p:nvPr/>
        </p:nvSpPr>
        <p:spPr>
          <a:xfrm>
            <a:off x="1052403" y="3411315"/>
            <a:ext cx="10009112" cy="1458639"/>
          </a:xfrm>
          <a:prstGeom prst="roundRect">
            <a:avLst/>
          </a:prstGeom>
          <a:solidFill>
            <a:srgbClr val="FCC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0AF1D-0D8F-4467-9A46-A27ECD6D6F85}"/>
              </a:ext>
            </a:extLst>
          </p:cNvPr>
          <p:cNvSpPr txBox="1"/>
          <p:nvPr/>
        </p:nvSpPr>
        <p:spPr>
          <a:xfrm>
            <a:off x="3644691" y="3678969"/>
            <a:ext cx="749808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Paper C:</a:t>
            </a:r>
            <a:r>
              <a:rPr lang="en-US" dirty="0">
                <a:latin typeface="+mn-lt"/>
              </a:rPr>
              <a:t> “Visual analysis of defects in glass fiber reinforced polymers for 4DCT interrupted in situ tests,” Computer Graphics Forum</a:t>
            </a:r>
          </a:p>
        </p:txBody>
      </p:sp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8C420D-DB03-4F47-B118-8AFB62D502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52" y="3474950"/>
            <a:ext cx="1993640" cy="13313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0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652E0-F46D-4FEF-B453-DA31BA412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B91AE-DBA1-4AF4-81F9-C1982530C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450FDC-5683-41AE-BDE6-53B1F357F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500" y="1243806"/>
            <a:ext cx="1400175" cy="4371975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FB31170-97B3-4D12-9D8F-2EC8D4008E0B}"/>
              </a:ext>
            </a:extLst>
          </p:cNvPr>
          <p:cNvSpPr/>
          <p:nvPr/>
        </p:nvSpPr>
        <p:spPr>
          <a:xfrm>
            <a:off x="7368" y="-4166100"/>
            <a:ext cx="13194" cy="13194"/>
          </a:xfrm>
          <a:custGeom>
            <a:avLst/>
            <a:gdLst/>
            <a:ahLst/>
            <a:cxnLst/>
            <a:rect l="l" t="t" r="r" b="b"/>
            <a:pathLst>
              <a:path w="13194" h="13194"/>
            </a:pathLst>
          </a:custGeom>
          <a:solidFill>
            <a:srgbClr val="000000"/>
          </a:solidFill>
          <a:ln w="130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BF8611-1D7D-40AA-AEC7-006715AC5259}"/>
              </a:ext>
            </a:extLst>
          </p:cNvPr>
          <p:cNvGrpSpPr/>
          <p:nvPr/>
        </p:nvGrpSpPr>
        <p:grpSpPr>
          <a:xfrm rot="20886768">
            <a:off x="3057386" y="696783"/>
            <a:ext cx="617253" cy="1173786"/>
            <a:chOff x="3042398" y="696592"/>
            <a:chExt cx="617253" cy="117378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94A278A-FC46-4ECE-A60B-97D61124E1B3}"/>
                </a:ext>
              </a:extLst>
            </p:cNvPr>
            <p:cNvSpPr/>
            <p:nvPr/>
          </p:nvSpPr>
          <p:spPr>
            <a:xfrm>
              <a:off x="3346158" y="1068831"/>
              <a:ext cx="313493" cy="313626"/>
            </a:xfrm>
            <a:custGeom>
              <a:avLst/>
              <a:gdLst>
                <a:gd name="connsiteX0" fmla="*/ 243599 w 313493"/>
                <a:gd name="connsiteY0" fmla="*/ 243592 h 313626"/>
                <a:gd name="connsiteX1" fmla="*/ -230 w 313493"/>
                <a:gd name="connsiteY1" fmla="*/ 243592 h 313626"/>
                <a:gd name="connsiteX2" fmla="*/ -230 w 313493"/>
                <a:gd name="connsiteY2" fmla="*/ 313258 h 313626"/>
                <a:gd name="connsiteX3" fmla="*/ 278431 w 313493"/>
                <a:gd name="connsiteY3" fmla="*/ 313258 h 313626"/>
                <a:gd name="connsiteX4" fmla="*/ 313264 w 313493"/>
                <a:gd name="connsiteY4" fmla="*/ 278425 h 313626"/>
                <a:gd name="connsiteX5" fmla="*/ 313264 w 313493"/>
                <a:gd name="connsiteY5" fmla="*/ -369 h 313626"/>
                <a:gd name="connsiteX6" fmla="*/ 243599 w 313493"/>
                <a:gd name="connsiteY6" fmla="*/ -369 h 313626"/>
                <a:gd name="connsiteX7" fmla="*/ 243599 w 313493"/>
                <a:gd name="connsiteY7" fmla="*/ 243592 h 3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493" h="313626">
                  <a:moveTo>
                    <a:pt x="243599" y="243592"/>
                  </a:moveTo>
                  <a:lnTo>
                    <a:pt x="-230" y="243592"/>
                  </a:lnTo>
                  <a:lnTo>
                    <a:pt x="-230" y="313258"/>
                  </a:lnTo>
                  <a:lnTo>
                    <a:pt x="278431" y="313258"/>
                  </a:lnTo>
                  <a:cubicBezTo>
                    <a:pt x="297642" y="313192"/>
                    <a:pt x="313198" y="297636"/>
                    <a:pt x="313264" y="278425"/>
                  </a:cubicBezTo>
                  <a:lnTo>
                    <a:pt x="313264" y="-369"/>
                  </a:lnTo>
                  <a:lnTo>
                    <a:pt x="243599" y="-369"/>
                  </a:lnTo>
                  <a:lnTo>
                    <a:pt x="243599" y="243592"/>
                  </a:lnTo>
                  <a:close/>
                </a:path>
              </a:pathLst>
            </a:custGeom>
            <a:solidFill>
              <a:srgbClr val="000000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22ECCBB-E00F-4458-9388-867A5518F9C5}"/>
                </a:ext>
              </a:extLst>
            </p:cNvPr>
            <p:cNvGrpSpPr/>
            <p:nvPr/>
          </p:nvGrpSpPr>
          <p:grpSpPr>
            <a:xfrm>
              <a:off x="3042398" y="696592"/>
              <a:ext cx="581761" cy="1173786"/>
              <a:chOff x="3042398" y="696592"/>
              <a:chExt cx="581761" cy="1173786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4E840FB-9449-4F2D-9535-5F22D970A343}"/>
                  </a:ext>
                </a:extLst>
              </p:cNvPr>
              <p:cNvSpPr/>
              <p:nvPr/>
            </p:nvSpPr>
            <p:spPr>
              <a:xfrm>
                <a:off x="3042398" y="696592"/>
                <a:ext cx="355877" cy="356009"/>
              </a:xfrm>
              <a:custGeom>
                <a:avLst/>
                <a:gdLst>
                  <a:gd name="connsiteX0" fmla="*/ 355647 w 355877"/>
                  <a:gd name="connsiteY0" fmla="*/ 111153 h 356009"/>
                  <a:gd name="connsiteX1" fmla="*/ 265135 w 355877"/>
                  <a:gd name="connsiteY1" fmla="*/ 20509 h 356009"/>
                  <a:gd name="connsiteX2" fmla="*/ 166812 w 355877"/>
                  <a:gd name="connsiteY2" fmla="*/ 19493 h 356009"/>
                  <a:gd name="connsiteX3" fmla="*/ 165783 w 355877"/>
                  <a:gd name="connsiteY3" fmla="*/ 20509 h 356009"/>
                  <a:gd name="connsiteX4" fmla="*/ 20647 w 355877"/>
                  <a:gd name="connsiteY4" fmla="*/ 165645 h 356009"/>
                  <a:gd name="connsiteX5" fmla="*/ 19631 w 355877"/>
                  <a:gd name="connsiteY5" fmla="*/ 263981 h 356009"/>
                  <a:gd name="connsiteX6" fmla="*/ 20647 w 355877"/>
                  <a:gd name="connsiteY6" fmla="*/ 264997 h 356009"/>
                  <a:gd name="connsiteX7" fmla="*/ 111159 w 355877"/>
                  <a:gd name="connsiteY7" fmla="*/ 355641 h 356009"/>
                  <a:gd name="connsiteX8" fmla="*/ 355647 w 355877"/>
                  <a:gd name="connsiteY8" fmla="*/ 111153 h 35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5877" h="356009">
                    <a:moveTo>
                      <a:pt x="355647" y="111153"/>
                    </a:moveTo>
                    <a:lnTo>
                      <a:pt x="265135" y="20509"/>
                    </a:lnTo>
                    <a:cubicBezTo>
                      <a:pt x="238259" y="-6922"/>
                      <a:pt x="194243" y="-7384"/>
                      <a:pt x="166812" y="19493"/>
                    </a:cubicBezTo>
                    <a:cubicBezTo>
                      <a:pt x="166456" y="19822"/>
                      <a:pt x="166126" y="20166"/>
                      <a:pt x="165783" y="20509"/>
                    </a:cubicBezTo>
                    <a:lnTo>
                      <a:pt x="20647" y="165645"/>
                    </a:lnTo>
                    <a:cubicBezTo>
                      <a:pt x="-6784" y="192521"/>
                      <a:pt x="-7246" y="236537"/>
                      <a:pt x="19631" y="263981"/>
                    </a:cubicBezTo>
                    <a:cubicBezTo>
                      <a:pt x="19961" y="264324"/>
                      <a:pt x="20304" y="264654"/>
                      <a:pt x="20647" y="264997"/>
                    </a:cubicBezTo>
                    <a:lnTo>
                      <a:pt x="111159" y="355641"/>
                    </a:lnTo>
                    <a:lnTo>
                      <a:pt x="355647" y="111153"/>
                    </a:lnTo>
                    <a:close/>
                  </a:path>
                </a:pathLst>
              </a:custGeom>
              <a:solidFill>
                <a:srgbClr val="000000"/>
              </a:solidFill>
              <a:ln w="130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45E8D76-537B-474B-9AB3-7893F6A39565}"/>
                  </a:ext>
                </a:extLst>
              </p:cNvPr>
              <p:cNvSpPr/>
              <p:nvPr/>
            </p:nvSpPr>
            <p:spPr>
              <a:xfrm>
                <a:off x="3137665" y="868938"/>
                <a:ext cx="486494" cy="1001440"/>
              </a:xfrm>
              <a:custGeom>
                <a:avLst/>
                <a:gdLst>
                  <a:gd name="connsiteX0" fmla="*/ 342580 w 486494"/>
                  <a:gd name="connsiteY0" fmla="*/ 944601 h 1001440"/>
                  <a:gd name="connsiteX1" fmla="*/ 388099 w 486494"/>
                  <a:gd name="connsiteY1" fmla="*/ 848547 h 1001440"/>
                  <a:gd name="connsiteX2" fmla="*/ 111166 w 486494"/>
                  <a:gd name="connsiteY2" fmla="*/ 383662 h 1001440"/>
                  <a:gd name="connsiteX3" fmla="*/ 486264 w 486494"/>
                  <a:gd name="connsiteY3" fmla="*/ 95026 h 1001440"/>
                  <a:gd name="connsiteX4" fmla="*/ 395092 w 486494"/>
                  <a:gd name="connsiteY4" fmla="*/ -369 h 1001440"/>
                  <a:gd name="connsiteX5" fmla="*/ 8793 w 486494"/>
                  <a:gd name="connsiteY5" fmla="*/ 571838 h 1001440"/>
                  <a:gd name="connsiteX6" fmla="*/ 138597 w 486494"/>
                  <a:gd name="connsiteY6" fmla="*/ 819783 h 1001440"/>
                  <a:gd name="connsiteX7" fmla="*/ 72626 w 486494"/>
                  <a:gd name="connsiteY7" fmla="*/ 950538 h 1001440"/>
                  <a:gd name="connsiteX8" fmla="*/ 88064 w 486494"/>
                  <a:gd name="connsiteY8" fmla="*/ 997509 h 1001440"/>
                  <a:gd name="connsiteX9" fmla="*/ 88327 w 486494"/>
                  <a:gd name="connsiteY9" fmla="*/ 997641 h 1001440"/>
                  <a:gd name="connsiteX10" fmla="*/ 104028 w 486494"/>
                  <a:gd name="connsiteY10" fmla="*/ 1001072 h 1001440"/>
                  <a:gd name="connsiteX11" fmla="*/ 135431 w 486494"/>
                  <a:gd name="connsiteY11" fmla="*/ 981940 h 1001440"/>
                  <a:gd name="connsiteX12" fmla="*/ 192825 w 486494"/>
                  <a:gd name="connsiteY12" fmla="*/ 866887 h 1001440"/>
                  <a:gd name="connsiteX13" fmla="*/ 342580 w 486494"/>
                  <a:gd name="connsiteY13" fmla="*/ 944601 h 100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494" h="1001440">
                    <a:moveTo>
                      <a:pt x="342580" y="944601"/>
                    </a:moveTo>
                    <a:lnTo>
                      <a:pt x="388099" y="848547"/>
                    </a:lnTo>
                    <a:cubicBezTo>
                      <a:pt x="183246" y="796641"/>
                      <a:pt x="59261" y="588502"/>
                      <a:pt x="111166" y="383662"/>
                    </a:cubicBezTo>
                    <a:cubicBezTo>
                      <a:pt x="154562" y="212388"/>
                      <a:pt x="309581" y="93086"/>
                      <a:pt x="486264" y="95026"/>
                    </a:cubicBezTo>
                    <a:lnTo>
                      <a:pt x="395092" y="-369"/>
                    </a:lnTo>
                    <a:cubicBezTo>
                      <a:pt x="130404" y="50970"/>
                      <a:pt x="-42546" y="307149"/>
                      <a:pt x="8793" y="571838"/>
                    </a:cubicBezTo>
                    <a:cubicBezTo>
                      <a:pt x="26935" y="665385"/>
                      <a:pt x="72059" y="751569"/>
                      <a:pt x="138597" y="819783"/>
                    </a:cubicBezTo>
                    <a:lnTo>
                      <a:pt x="72626" y="950538"/>
                    </a:lnTo>
                    <a:cubicBezTo>
                      <a:pt x="63918" y="967769"/>
                      <a:pt x="70832" y="988801"/>
                      <a:pt x="88064" y="997509"/>
                    </a:cubicBezTo>
                    <a:cubicBezTo>
                      <a:pt x="88156" y="997549"/>
                      <a:pt x="88235" y="997602"/>
                      <a:pt x="88327" y="997641"/>
                    </a:cubicBezTo>
                    <a:cubicBezTo>
                      <a:pt x="93354" y="999594"/>
                      <a:pt x="98645" y="1000755"/>
                      <a:pt x="104028" y="1001072"/>
                    </a:cubicBezTo>
                    <a:cubicBezTo>
                      <a:pt x="117157" y="1000729"/>
                      <a:pt x="129111" y="993446"/>
                      <a:pt x="135431" y="981940"/>
                    </a:cubicBezTo>
                    <a:lnTo>
                      <a:pt x="192825" y="866887"/>
                    </a:lnTo>
                    <a:cubicBezTo>
                      <a:pt x="237765" y="901429"/>
                      <a:pt x="288470" y="927738"/>
                      <a:pt x="342580" y="9446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30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B12B0F-D31B-4B0C-883A-E235EAB30C2D}"/>
              </a:ext>
            </a:extLst>
          </p:cNvPr>
          <p:cNvGrpSpPr/>
          <p:nvPr/>
        </p:nvGrpSpPr>
        <p:grpSpPr>
          <a:xfrm rot="678654">
            <a:off x="3688541" y="795298"/>
            <a:ext cx="724691" cy="1172460"/>
            <a:chOff x="3480475" y="697258"/>
            <a:chExt cx="724691" cy="117246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4B96066-B5C7-4BE1-8CA2-5C13DD8E4FA8}"/>
                </a:ext>
              </a:extLst>
            </p:cNvPr>
            <p:cNvSpPr/>
            <p:nvPr/>
          </p:nvSpPr>
          <p:spPr>
            <a:xfrm>
              <a:off x="3851232" y="697258"/>
              <a:ext cx="353934" cy="354816"/>
            </a:xfrm>
            <a:custGeom>
              <a:avLst/>
              <a:gdLst>
                <a:gd name="connsiteX0" fmla="*/ 334111 w 353934"/>
                <a:gd name="connsiteY0" fmla="*/ 165639 h 354816"/>
                <a:gd name="connsiteX1" fmla="*/ 188975 w 353934"/>
                <a:gd name="connsiteY1" fmla="*/ 20502 h 354816"/>
                <a:gd name="connsiteX2" fmla="*/ 90836 w 353934"/>
                <a:gd name="connsiteY2" fmla="*/ 19420 h 354816"/>
                <a:gd name="connsiteX3" fmla="*/ 89754 w 353934"/>
                <a:gd name="connsiteY3" fmla="*/ 20502 h 354816"/>
                <a:gd name="connsiteX4" fmla="*/ -230 w 353934"/>
                <a:gd name="connsiteY4" fmla="*/ 110487 h 354816"/>
                <a:gd name="connsiteX5" fmla="*/ 243599 w 353934"/>
                <a:gd name="connsiteY5" fmla="*/ 354448 h 354816"/>
                <a:gd name="connsiteX6" fmla="*/ 334111 w 353934"/>
                <a:gd name="connsiteY6" fmla="*/ 263803 h 354816"/>
                <a:gd name="connsiteX7" fmla="*/ 334111 w 353934"/>
                <a:gd name="connsiteY7" fmla="*/ 166299 h 3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934" h="354816">
                  <a:moveTo>
                    <a:pt x="334111" y="165639"/>
                  </a:moveTo>
                  <a:lnTo>
                    <a:pt x="188975" y="20502"/>
                  </a:lnTo>
                  <a:cubicBezTo>
                    <a:pt x="162178" y="-6902"/>
                    <a:pt x="118228" y="-7377"/>
                    <a:pt x="90836" y="19420"/>
                  </a:cubicBezTo>
                  <a:cubicBezTo>
                    <a:pt x="90467" y="19777"/>
                    <a:pt x="90111" y="20133"/>
                    <a:pt x="89754" y="20502"/>
                  </a:cubicBezTo>
                  <a:lnTo>
                    <a:pt x="-230" y="110487"/>
                  </a:lnTo>
                  <a:lnTo>
                    <a:pt x="243599" y="354448"/>
                  </a:lnTo>
                  <a:lnTo>
                    <a:pt x="334111" y="263803"/>
                  </a:lnTo>
                  <a:cubicBezTo>
                    <a:pt x="360235" y="236544"/>
                    <a:pt x="360235" y="193557"/>
                    <a:pt x="334111" y="166299"/>
                  </a:cubicBezTo>
                  <a:close/>
                </a:path>
              </a:pathLst>
            </a:custGeom>
            <a:solidFill>
              <a:srgbClr val="000000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CE8DB49-E8F1-4152-98CA-A0E60CE32926}"/>
                </a:ext>
              </a:extLst>
            </p:cNvPr>
            <p:cNvSpPr/>
            <p:nvPr/>
          </p:nvSpPr>
          <p:spPr>
            <a:xfrm>
              <a:off x="3480475" y="719844"/>
              <a:ext cx="631813" cy="1149874"/>
            </a:xfrm>
            <a:custGeom>
              <a:avLst/>
              <a:gdLst>
                <a:gd name="connsiteX0" fmla="*/ 492441 w 631813"/>
                <a:gd name="connsiteY0" fmla="*/ 968878 h 1149874"/>
                <a:gd name="connsiteX1" fmla="*/ 484709 w 631813"/>
                <a:gd name="connsiteY1" fmla="*/ 278517 h 1149874"/>
                <a:gd name="connsiteX2" fmla="*/ 178947 w 631813"/>
                <a:gd name="connsiteY2" fmla="*/ 140678 h 1149874"/>
                <a:gd name="connsiteX3" fmla="*/ 178947 w 631813"/>
                <a:gd name="connsiteY3" fmla="*/ 69297 h 1149874"/>
                <a:gd name="connsiteX4" fmla="*/ 248612 w 631813"/>
                <a:gd name="connsiteY4" fmla="*/ 69297 h 1149874"/>
                <a:gd name="connsiteX5" fmla="*/ 283445 w 631813"/>
                <a:gd name="connsiteY5" fmla="*/ 34464 h 1149874"/>
                <a:gd name="connsiteX6" fmla="*/ 248612 w 631813"/>
                <a:gd name="connsiteY6" fmla="*/ -369 h 1149874"/>
                <a:gd name="connsiteX7" fmla="*/ 39616 w 631813"/>
                <a:gd name="connsiteY7" fmla="*/ -369 h 1149874"/>
                <a:gd name="connsiteX8" fmla="*/ 4783 w 631813"/>
                <a:gd name="connsiteY8" fmla="*/ 34464 h 1149874"/>
                <a:gd name="connsiteX9" fmla="*/ 39616 w 631813"/>
                <a:gd name="connsiteY9" fmla="*/ 69297 h 1149874"/>
                <a:gd name="connsiteX10" fmla="*/ 109282 w 631813"/>
                <a:gd name="connsiteY10" fmla="*/ 69297 h 1149874"/>
                <a:gd name="connsiteX11" fmla="*/ 109282 w 631813"/>
                <a:gd name="connsiteY11" fmla="*/ 140678 h 1149874"/>
                <a:gd name="connsiteX12" fmla="*/ 52283 w 631813"/>
                <a:gd name="connsiteY12" fmla="*/ 148198 h 1149874"/>
                <a:gd name="connsiteX13" fmla="*/ 143454 w 631813"/>
                <a:gd name="connsiteY13" fmla="*/ 243592 h 1149874"/>
                <a:gd name="connsiteX14" fmla="*/ 144114 w 631813"/>
                <a:gd name="connsiteY14" fmla="*/ 243592 h 1149874"/>
                <a:gd name="connsiteX15" fmla="*/ 527406 w 631813"/>
                <a:gd name="connsiteY15" fmla="*/ 626884 h 1149874"/>
                <a:gd name="connsiteX16" fmla="*/ 144114 w 631813"/>
                <a:gd name="connsiteY16" fmla="*/ 1010175 h 1149874"/>
                <a:gd name="connsiteX17" fmla="*/ 45290 w 631813"/>
                <a:gd name="connsiteY17" fmla="*/ 996981 h 1149874"/>
                <a:gd name="connsiteX18" fmla="*/ -230 w 631813"/>
                <a:gd name="connsiteY18" fmla="*/ 1093035 h 1149874"/>
                <a:gd name="connsiteX19" fmla="*/ 144114 w 631813"/>
                <a:gd name="connsiteY19" fmla="*/ 1114674 h 1149874"/>
                <a:gd name="connsiteX20" fmla="*/ 438477 w 631813"/>
                <a:gd name="connsiteY20" fmla="*/ 1015321 h 1149874"/>
                <a:gd name="connsiteX21" fmla="*/ 495871 w 631813"/>
                <a:gd name="connsiteY21" fmla="*/ 1130375 h 1149874"/>
                <a:gd name="connsiteX22" fmla="*/ 527274 w 631813"/>
                <a:gd name="connsiteY22" fmla="*/ 1149506 h 1149874"/>
                <a:gd name="connsiteX23" fmla="*/ 542843 w 631813"/>
                <a:gd name="connsiteY23" fmla="*/ 1146076 h 1149874"/>
                <a:gd name="connsiteX24" fmla="*/ 558676 w 631813"/>
                <a:gd name="connsiteY24" fmla="*/ 1099236 h 1149874"/>
                <a:gd name="connsiteX25" fmla="*/ 558544 w 631813"/>
                <a:gd name="connsiteY25" fmla="*/ 1098973 h 114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31813" h="1149874">
                  <a:moveTo>
                    <a:pt x="492441" y="968878"/>
                  </a:moveTo>
                  <a:cubicBezTo>
                    <a:pt x="680946" y="776110"/>
                    <a:pt x="677476" y="467023"/>
                    <a:pt x="484709" y="278517"/>
                  </a:cubicBezTo>
                  <a:cubicBezTo>
                    <a:pt x="402258" y="197901"/>
                    <a:pt x="293948" y="149069"/>
                    <a:pt x="178947" y="140678"/>
                  </a:cubicBezTo>
                  <a:lnTo>
                    <a:pt x="178947" y="69297"/>
                  </a:lnTo>
                  <a:lnTo>
                    <a:pt x="248612" y="69297"/>
                  </a:lnTo>
                  <a:cubicBezTo>
                    <a:pt x="267849" y="69297"/>
                    <a:pt x="283445" y="53701"/>
                    <a:pt x="283445" y="34464"/>
                  </a:cubicBezTo>
                  <a:cubicBezTo>
                    <a:pt x="283445" y="15227"/>
                    <a:pt x="267849" y="-369"/>
                    <a:pt x="248612" y="-369"/>
                  </a:cubicBezTo>
                  <a:lnTo>
                    <a:pt x="39616" y="-369"/>
                  </a:lnTo>
                  <a:cubicBezTo>
                    <a:pt x="20379" y="-369"/>
                    <a:pt x="4783" y="15227"/>
                    <a:pt x="4783" y="34464"/>
                  </a:cubicBezTo>
                  <a:cubicBezTo>
                    <a:pt x="4783" y="53701"/>
                    <a:pt x="20379" y="69297"/>
                    <a:pt x="39616" y="69297"/>
                  </a:cubicBezTo>
                  <a:lnTo>
                    <a:pt x="109282" y="69297"/>
                  </a:lnTo>
                  <a:lnTo>
                    <a:pt x="109282" y="140678"/>
                  </a:lnTo>
                  <a:cubicBezTo>
                    <a:pt x="90150" y="142089"/>
                    <a:pt x="71124" y="144609"/>
                    <a:pt x="52283" y="148198"/>
                  </a:cubicBezTo>
                  <a:lnTo>
                    <a:pt x="143454" y="243592"/>
                  </a:lnTo>
                  <a:lnTo>
                    <a:pt x="144114" y="243592"/>
                  </a:lnTo>
                  <a:cubicBezTo>
                    <a:pt x="355802" y="243592"/>
                    <a:pt x="527406" y="415196"/>
                    <a:pt x="527406" y="626884"/>
                  </a:cubicBezTo>
                  <a:cubicBezTo>
                    <a:pt x="527406" y="838572"/>
                    <a:pt x="355802" y="1010175"/>
                    <a:pt x="144114" y="1010175"/>
                  </a:cubicBezTo>
                  <a:cubicBezTo>
                    <a:pt x="110733" y="1010189"/>
                    <a:pt x="77497" y="1005742"/>
                    <a:pt x="45290" y="996981"/>
                  </a:cubicBezTo>
                  <a:lnTo>
                    <a:pt x="-230" y="1093035"/>
                  </a:lnTo>
                  <a:cubicBezTo>
                    <a:pt x="46530" y="1107430"/>
                    <a:pt x="95190" y="1114713"/>
                    <a:pt x="144114" y="1114674"/>
                  </a:cubicBezTo>
                  <a:cubicBezTo>
                    <a:pt x="250539" y="1115148"/>
                    <a:pt x="354113" y="1080197"/>
                    <a:pt x="438477" y="1015321"/>
                  </a:cubicBezTo>
                  <a:lnTo>
                    <a:pt x="495871" y="1130375"/>
                  </a:lnTo>
                  <a:cubicBezTo>
                    <a:pt x="502178" y="1141893"/>
                    <a:pt x="514145" y="1149190"/>
                    <a:pt x="527274" y="1149506"/>
                  </a:cubicBezTo>
                  <a:cubicBezTo>
                    <a:pt x="532617" y="1149190"/>
                    <a:pt x="537869" y="1148028"/>
                    <a:pt x="542843" y="1146076"/>
                  </a:cubicBezTo>
                  <a:cubicBezTo>
                    <a:pt x="560154" y="1137513"/>
                    <a:pt x="567239" y="1116534"/>
                    <a:pt x="558676" y="1099236"/>
                  </a:cubicBezTo>
                  <a:cubicBezTo>
                    <a:pt x="558636" y="1099144"/>
                    <a:pt x="558584" y="1099065"/>
                    <a:pt x="558544" y="1098973"/>
                  </a:cubicBezTo>
                  <a:close/>
                </a:path>
              </a:pathLst>
            </a:custGeom>
            <a:solidFill>
              <a:srgbClr val="000000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FAC8B01-6295-4FFE-B7B8-F71A2CD10DC0}"/>
              </a:ext>
            </a:extLst>
          </p:cNvPr>
          <p:cNvSpPr/>
          <p:nvPr/>
        </p:nvSpPr>
        <p:spPr>
          <a:xfrm rot="20553236">
            <a:off x="2073638" y="3158722"/>
            <a:ext cx="742791" cy="709655"/>
          </a:xfrm>
          <a:custGeom>
            <a:avLst/>
            <a:gdLst>
              <a:gd name="connsiteX0" fmla="*/ 666415 w 742791"/>
              <a:gd name="connsiteY0" fmla="*/ 523328 h 709655"/>
              <a:gd name="connsiteX1" fmla="*/ 723070 w 742791"/>
              <a:gd name="connsiteY1" fmla="*/ 523328 h 709655"/>
              <a:gd name="connsiteX2" fmla="*/ 742381 w 742791"/>
              <a:gd name="connsiteY2" fmla="*/ 455803 h 709655"/>
              <a:gd name="connsiteX3" fmla="*/ 552978 w 742791"/>
              <a:gd name="connsiteY3" fmla="*/ 354386 h 709655"/>
              <a:gd name="connsiteX4" fmla="*/ 681762 w 742791"/>
              <a:gd name="connsiteY4" fmla="*/ 185573 h 709655"/>
              <a:gd name="connsiteX5" fmla="*/ 666415 w 742791"/>
              <a:gd name="connsiteY5" fmla="*/ 185573 h 709655"/>
              <a:gd name="connsiteX6" fmla="*/ 185553 w 742791"/>
              <a:gd name="connsiteY6" fmla="*/ 42466 h 709655"/>
              <a:gd name="connsiteX7" fmla="*/ 42433 w 742791"/>
              <a:gd name="connsiteY7" fmla="*/ 523328 h 709655"/>
              <a:gd name="connsiteX8" fmla="*/ 523308 w 742791"/>
              <a:gd name="connsiteY8" fmla="*/ 666436 h 709655"/>
              <a:gd name="connsiteX9" fmla="*/ 666415 w 742791"/>
              <a:gd name="connsiteY9" fmla="*/ 523328 h 709655"/>
              <a:gd name="connsiteX10" fmla="*/ 202179 w 742791"/>
              <a:gd name="connsiteY10" fmla="*/ 456058 h 709655"/>
              <a:gd name="connsiteX11" fmla="*/ 100635 w 742791"/>
              <a:gd name="connsiteY11" fmla="*/ 354770 h 709655"/>
              <a:gd name="connsiteX12" fmla="*/ 201923 w 742791"/>
              <a:gd name="connsiteY12" fmla="*/ 253227 h 709655"/>
              <a:gd name="connsiteX13" fmla="*/ 303467 w 742791"/>
              <a:gd name="connsiteY13" fmla="*/ 354514 h 709655"/>
              <a:gd name="connsiteX14" fmla="*/ 303467 w 742791"/>
              <a:gd name="connsiteY14" fmla="*/ 354642 h 709655"/>
              <a:gd name="connsiteX15" fmla="*/ 202179 w 742791"/>
              <a:gd name="connsiteY15" fmla="*/ 456058 h 70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2791" h="709655">
                <a:moveTo>
                  <a:pt x="666415" y="523328"/>
                </a:moveTo>
                <a:lnTo>
                  <a:pt x="723070" y="523328"/>
                </a:lnTo>
                <a:lnTo>
                  <a:pt x="742381" y="455803"/>
                </a:lnTo>
                <a:lnTo>
                  <a:pt x="552978" y="354386"/>
                </a:lnTo>
                <a:lnTo>
                  <a:pt x="681762" y="185573"/>
                </a:lnTo>
                <a:lnTo>
                  <a:pt x="666415" y="185573"/>
                </a:lnTo>
                <a:cubicBezTo>
                  <a:pt x="573146" y="13269"/>
                  <a:pt x="357858" y="-50804"/>
                  <a:pt x="185553" y="42466"/>
                </a:cubicBezTo>
                <a:cubicBezTo>
                  <a:pt x="13236" y="135735"/>
                  <a:pt x="-50837" y="351023"/>
                  <a:pt x="42433" y="523328"/>
                </a:cubicBezTo>
                <a:cubicBezTo>
                  <a:pt x="135702" y="695633"/>
                  <a:pt x="350990" y="759705"/>
                  <a:pt x="523308" y="666436"/>
                </a:cubicBezTo>
                <a:cubicBezTo>
                  <a:pt x="583889" y="633645"/>
                  <a:pt x="633625" y="583921"/>
                  <a:pt x="666415" y="523328"/>
                </a:cubicBezTo>
                <a:close/>
                <a:moveTo>
                  <a:pt x="202179" y="456058"/>
                </a:moveTo>
                <a:cubicBezTo>
                  <a:pt x="146163" y="456135"/>
                  <a:pt x="100712" y="410785"/>
                  <a:pt x="100635" y="354770"/>
                </a:cubicBezTo>
                <a:cubicBezTo>
                  <a:pt x="100558" y="298755"/>
                  <a:pt x="145907" y="253303"/>
                  <a:pt x="201923" y="253227"/>
                </a:cubicBezTo>
                <a:cubicBezTo>
                  <a:pt x="257938" y="253150"/>
                  <a:pt x="303390" y="298499"/>
                  <a:pt x="303467" y="354514"/>
                </a:cubicBezTo>
                <a:cubicBezTo>
                  <a:pt x="303467" y="354553"/>
                  <a:pt x="303467" y="354604"/>
                  <a:pt x="303467" y="354642"/>
                </a:cubicBezTo>
                <a:cubicBezTo>
                  <a:pt x="303326" y="410543"/>
                  <a:pt x="258079" y="455841"/>
                  <a:pt x="202179" y="456058"/>
                </a:cubicBezTo>
                <a:close/>
              </a:path>
            </a:pathLst>
          </a:custGeom>
          <a:solidFill>
            <a:srgbClr val="000000"/>
          </a:solidFill>
          <a:ln w="127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CB964E0-65DB-4856-810F-05F17373D5E9}"/>
              </a:ext>
            </a:extLst>
          </p:cNvPr>
          <p:cNvSpPr/>
          <p:nvPr/>
        </p:nvSpPr>
        <p:spPr>
          <a:xfrm rot="1497105">
            <a:off x="2809229" y="3353050"/>
            <a:ext cx="932054" cy="337754"/>
          </a:xfrm>
          <a:custGeom>
            <a:avLst/>
            <a:gdLst>
              <a:gd name="connsiteX0" fmla="*/ 797003 w 932054"/>
              <a:gd name="connsiteY0" fmla="*/ 0 h 337754"/>
              <a:gd name="connsiteX1" fmla="*/ 128656 w 932054"/>
              <a:gd name="connsiteY1" fmla="*/ 0 h 337754"/>
              <a:gd name="connsiteX2" fmla="*/ 0 w 932054"/>
              <a:gd name="connsiteY2" fmla="*/ 168813 h 337754"/>
              <a:gd name="connsiteX3" fmla="*/ 189403 w 932054"/>
              <a:gd name="connsiteY3" fmla="*/ 270229 h 337754"/>
              <a:gd name="connsiteX4" fmla="*/ 169964 w 932054"/>
              <a:gd name="connsiteY4" fmla="*/ 337755 h 337754"/>
              <a:gd name="connsiteX5" fmla="*/ 223166 w 932054"/>
              <a:gd name="connsiteY5" fmla="*/ 337755 h 337754"/>
              <a:gd name="connsiteX6" fmla="*/ 290691 w 932054"/>
              <a:gd name="connsiteY6" fmla="*/ 270229 h 337754"/>
              <a:gd name="connsiteX7" fmla="*/ 358217 w 932054"/>
              <a:gd name="connsiteY7" fmla="*/ 337755 h 337754"/>
              <a:gd name="connsiteX8" fmla="*/ 467945 w 932054"/>
              <a:gd name="connsiteY8" fmla="*/ 228026 h 337754"/>
              <a:gd name="connsiteX9" fmla="*/ 577546 w 932054"/>
              <a:gd name="connsiteY9" fmla="*/ 337755 h 337754"/>
              <a:gd name="connsiteX10" fmla="*/ 687275 w 932054"/>
              <a:gd name="connsiteY10" fmla="*/ 228026 h 337754"/>
              <a:gd name="connsiteX11" fmla="*/ 797003 w 932054"/>
              <a:gd name="connsiteY11" fmla="*/ 337755 h 337754"/>
              <a:gd name="connsiteX12" fmla="*/ 932054 w 932054"/>
              <a:gd name="connsiteY12" fmla="*/ 168813 h 337754"/>
              <a:gd name="connsiteX13" fmla="*/ 797003 w 932054"/>
              <a:gd name="connsiteY13" fmla="*/ 0 h 33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2054" h="337754">
                <a:moveTo>
                  <a:pt x="797003" y="0"/>
                </a:moveTo>
                <a:lnTo>
                  <a:pt x="128656" y="0"/>
                </a:lnTo>
                <a:lnTo>
                  <a:pt x="0" y="168813"/>
                </a:lnTo>
                <a:lnTo>
                  <a:pt x="189403" y="270229"/>
                </a:lnTo>
                <a:lnTo>
                  <a:pt x="169964" y="337755"/>
                </a:lnTo>
                <a:lnTo>
                  <a:pt x="223166" y="337755"/>
                </a:lnTo>
                <a:lnTo>
                  <a:pt x="290691" y="270229"/>
                </a:lnTo>
                <a:lnTo>
                  <a:pt x="358217" y="337755"/>
                </a:lnTo>
                <a:lnTo>
                  <a:pt x="467945" y="228026"/>
                </a:lnTo>
                <a:lnTo>
                  <a:pt x="577546" y="337755"/>
                </a:lnTo>
                <a:lnTo>
                  <a:pt x="687275" y="228026"/>
                </a:lnTo>
                <a:lnTo>
                  <a:pt x="797003" y="337755"/>
                </a:lnTo>
                <a:lnTo>
                  <a:pt x="932054" y="168813"/>
                </a:lnTo>
                <a:lnTo>
                  <a:pt x="797003" y="0"/>
                </a:lnTo>
                <a:close/>
              </a:path>
            </a:pathLst>
          </a:custGeom>
          <a:solidFill>
            <a:srgbClr val="000000"/>
          </a:solidFill>
          <a:ln w="127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6403FC-2F4B-4C30-8141-05A779E3027E}"/>
              </a:ext>
            </a:extLst>
          </p:cNvPr>
          <p:cNvGrpSpPr/>
          <p:nvPr/>
        </p:nvGrpSpPr>
        <p:grpSpPr>
          <a:xfrm rot="21093774">
            <a:off x="8609084" y="2880863"/>
            <a:ext cx="644870" cy="1097857"/>
            <a:chOff x="8833891" y="2896807"/>
            <a:chExt cx="644870" cy="1097857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7FED18B-D626-446D-B0DC-560556C4240B}"/>
                </a:ext>
              </a:extLst>
            </p:cNvPr>
            <p:cNvSpPr/>
            <p:nvPr/>
          </p:nvSpPr>
          <p:spPr>
            <a:xfrm>
              <a:off x="9099659" y="3217373"/>
              <a:ext cx="154013" cy="289705"/>
            </a:xfrm>
            <a:custGeom>
              <a:avLst/>
              <a:gdLst>
                <a:gd name="connsiteX0" fmla="*/ 74969 w 116465"/>
                <a:gd name="connsiteY0" fmla="*/ 84540 h 219075"/>
                <a:gd name="connsiteX1" fmla="*/ 88208 w 116465"/>
                <a:gd name="connsiteY1" fmla="*/ 42058 h 219075"/>
                <a:gd name="connsiteX2" fmla="*/ 26010 w 116465"/>
                <a:gd name="connsiteY2" fmla="*/ -519 h 219075"/>
                <a:gd name="connsiteX3" fmla="*/ 64663 w 116465"/>
                <a:gd name="connsiteY3" fmla="*/ 208365 h 219075"/>
                <a:gd name="connsiteX4" fmla="*/ 81827 w 116465"/>
                <a:gd name="connsiteY4" fmla="*/ 218556 h 219075"/>
                <a:gd name="connsiteX5" fmla="*/ 116021 w 116465"/>
                <a:gd name="connsiteY5" fmla="*/ 151881 h 219075"/>
                <a:gd name="connsiteX6" fmla="*/ 74969 w 116465"/>
                <a:gd name="connsiteY6" fmla="*/ 8454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65" h="219075">
                  <a:moveTo>
                    <a:pt x="74969" y="84540"/>
                  </a:moveTo>
                  <a:cubicBezTo>
                    <a:pt x="74940" y="69357"/>
                    <a:pt x="79560" y="54536"/>
                    <a:pt x="88208" y="42058"/>
                  </a:cubicBezTo>
                  <a:lnTo>
                    <a:pt x="26010" y="-519"/>
                  </a:lnTo>
                  <a:cubicBezTo>
                    <a:pt x="-20996" y="67833"/>
                    <a:pt x="-3689" y="161359"/>
                    <a:pt x="64663" y="208365"/>
                  </a:cubicBezTo>
                  <a:cubicBezTo>
                    <a:pt x="70149" y="212136"/>
                    <a:pt x="75883" y="215547"/>
                    <a:pt x="81827" y="218556"/>
                  </a:cubicBezTo>
                  <a:lnTo>
                    <a:pt x="116021" y="151881"/>
                  </a:lnTo>
                  <a:cubicBezTo>
                    <a:pt x="90790" y="138908"/>
                    <a:pt x="74940" y="112915"/>
                    <a:pt x="74969" y="845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35369FF-0538-4897-95FC-2494081D33A2}"/>
                </a:ext>
              </a:extLst>
            </p:cNvPr>
            <p:cNvSpPr/>
            <p:nvPr/>
          </p:nvSpPr>
          <p:spPr>
            <a:xfrm>
              <a:off x="8833891" y="2896807"/>
              <a:ext cx="442202" cy="847198"/>
            </a:xfrm>
            <a:custGeom>
              <a:avLst/>
              <a:gdLst>
                <a:gd name="connsiteX0" fmla="*/ 191265 w 334393"/>
                <a:gd name="connsiteY0" fmla="*/ 640133 h 640651"/>
                <a:gd name="connsiteX1" fmla="*/ 259940 w 334393"/>
                <a:gd name="connsiteY1" fmla="*/ 505735 h 640651"/>
                <a:gd name="connsiteX2" fmla="*/ 172082 w 334393"/>
                <a:gd name="connsiteY2" fmla="*/ 235711 h 640651"/>
                <a:gd name="connsiteX3" fmla="*/ 333949 w 334393"/>
                <a:gd name="connsiteY3" fmla="*/ 126735 h 640651"/>
                <a:gd name="connsiteX4" fmla="*/ 222317 w 334393"/>
                <a:gd name="connsiteY4" fmla="*/ -519 h 640651"/>
                <a:gd name="connsiteX5" fmla="*/ 24254 w 334393"/>
                <a:gd name="connsiteY5" fmla="*/ 456110 h 640651"/>
                <a:gd name="connsiteX6" fmla="*/ 191265 w 334393"/>
                <a:gd name="connsiteY6" fmla="*/ 640133 h 6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393" h="640651">
                  <a:moveTo>
                    <a:pt x="191265" y="640133"/>
                  </a:moveTo>
                  <a:lnTo>
                    <a:pt x="259940" y="505735"/>
                  </a:lnTo>
                  <a:cubicBezTo>
                    <a:pt x="161118" y="455434"/>
                    <a:pt x="121780" y="334542"/>
                    <a:pt x="172082" y="235711"/>
                  </a:cubicBezTo>
                  <a:cubicBezTo>
                    <a:pt x="203571" y="173846"/>
                    <a:pt x="264779" y="132641"/>
                    <a:pt x="333949" y="126735"/>
                  </a:cubicBezTo>
                  <a:lnTo>
                    <a:pt x="222317" y="-519"/>
                  </a:lnTo>
                  <a:cubicBezTo>
                    <a:pt x="41532" y="70881"/>
                    <a:pt x="-47146" y="275316"/>
                    <a:pt x="24254" y="456110"/>
                  </a:cubicBezTo>
                  <a:cubicBezTo>
                    <a:pt x="55696" y="535720"/>
                    <a:pt x="115065" y="601138"/>
                    <a:pt x="191265" y="64013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8625478-E859-4D01-ABED-D6A2B23472A1}"/>
                </a:ext>
              </a:extLst>
            </p:cNvPr>
            <p:cNvSpPr/>
            <p:nvPr/>
          </p:nvSpPr>
          <p:spPr>
            <a:xfrm>
              <a:off x="8900359" y="3819329"/>
              <a:ext cx="578402" cy="175335"/>
            </a:xfrm>
            <a:custGeom>
              <a:avLst/>
              <a:gdLst>
                <a:gd name="connsiteX0" fmla="*/ 436944 w 437388"/>
                <a:gd name="connsiteY0" fmla="*/ 36058 h 132588"/>
                <a:gd name="connsiteX1" fmla="*/ 401511 w 437388"/>
                <a:gd name="connsiteY1" fmla="*/ 31485 h 132588"/>
                <a:gd name="connsiteX2" fmla="*/ 401511 w 437388"/>
                <a:gd name="connsiteY2" fmla="*/ -519 h 132588"/>
                <a:gd name="connsiteX3" fmla="*/ 200533 w 437388"/>
                <a:gd name="connsiteY3" fmla="*/ -519 h 132588"/>
                <a:gd name="connsiteX4" fmla="*/ 200533 w 437388"/>
                <a:gd name="connsiteY4" fmla="*/ 31485 h 132588"/>
                <a:gd name="connsiteX5" fmla="*/ 43561 w 437388"/>
                <a:gd name="connsiteY5" fmla="*/ 51583 h 132588"/>
                <a:gd name="connsiteX6" fmla="*/ -444 w 437388"/>
                <a:gd name="connsiteY6" fmla="*/ 101875 h 132588"/>
                <a:gd name="connsiteX7" fmla="*/ -444 w 437388"/>
                <a:gd name="connsiteY7" fmla="*/ 132070 h 132588"/>
                <a:gd name="connsiteX8" fmla="*/ 332931 w 437388"/>
                <a:gd name="connsiteY8" fmla="*/ 132070 h 13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7388" h="132588">
                  <a:moveTo>
                    <a:pt x="436944" y="36058"/>
                  </a:moveTo>
                  <a:lnTo>
                    <a:pt x="401511" y="31485"/>
                  </a:lnTo>
                  <a:lnTo>
                    <a:pt x="401511" y="-519"/>
                  </a:lnTo>
                  <a:lnTo>
                    <a:pt x="200533" y="-519"/>
                  </a:lnTo>
                  <a:lnTo>
                    <a:pt x="200533" y="31485"/>
                  </a:lnTo>
                  <a:lnTo>
                    <a:pt x="43561" y="51583"/>
                  </a:lnTo>
                  <a:cubicBezTo>
                    <a:pt x="18501" y="55203"/>
                    <a:pt x="-187" y="76548"/>
                    <a:pt x="-444" y="101875"/>
                  </a:cubicBezTo>
                  <a:lnTo>
                    <a:pt x="-444" y="132070"/>
                  </a:lnTo>
                  <a:lnTo>
                    <a:pt x="332931" y="1320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9AF5B5-51E3-48BE-8C06-AD8ECBA88BBB}"/>
              </a:ext>
            </a:extLst>
          </p:cNvPr>
          <p:cNvGrpSpPr/>
          <p:nvPr/>
        </p:nvGrpSpPr>
        <p:grpSpPr>
          <a:xfrm rot="970629">
            <a:off x="9158918" y="2846716"/>
            <a:ext cx="675139" cy="1129742"/>
            <a:chOff x="9087408" y="2864923"/>
            <a:chExt cx="675139" cy="1129742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D5BA827-4247-4837-AB81-E6EEF201F925}"/>
                </a:ext>
              </a:extLst>
            </p:cNvPr>
            <p:cNvSpPr/>
            <p:nvPr/>
          </p:nvSpPr>
          <p:spPr>
            <a:xfrm>
              <a:off x="9134642" y="3129957"/>
              <a:ext cx="364033" cy="398785"/>
            </a:xfrm>
            <a:custGeom>
              <a:avLst/>
              <a:gdLst>
                <a:gd name="connsiteX0" fmla="*/ -444 w 275282"/>
                <a:gd name="connsiteY0" fmla="*/ 65585 h 301561"/>
                <a:gd name="connsiteX1" fmla="*/ 61754 w 275282"/>
                <a:gd name="connsiteY1" fmla="*/ 108162 h 301561"/>
                <a:gd name="connsiteX2" fmla="*/ 166491 w 275282"/>
                <a:gd name="connsiteY2" fmla="*/ 88578 h 301561"/>
                <a:gd name="connsiteX3" fmla="*/ 186074 w 275282"/>
                <a:gd name="connsiteY3" fmla="*/ 193315 h 301561"/>
                <a:gd name="connsiteX4" fmla="*/ 123857 w 275282"/>
                <a:gd name="connsiteY4" fmla="*/ 226081 h 301561"/>
                <a:gd name="connsiteX5" fmla="*/ 89567 w 275282"/>
                <a:gd name="connsiteY5" fmla="*/ 217699 h 301561"/>
                <a:gd name="connsiteX6" fmla="*/ 55372 w 275282"/>
                <a:gd name="connsiteY6" fmla="*/ 284374 h 301561"/>
                <a:gd name="connsiteX7" fmla="*/ 123857 w 275282"/>
                <a:gd name="connsiteY7" fmla="*/ 301043 h 301561"/>
                <a:gd name="connsiteX8" fmla="*/ 274838 w 275282"/>
                <a:gd name="connsiteY8" fmla="*/ 150462 h 301561"/>
                <a:gd name="connsiteX9" fmla="*/ 124248 w 275282"/>
                <a:gd name="connsiteY9" fmla="*/ -518 h 301561"/>
                <a:gd name="connsiteX10" fmla="*/ -444 w 275282"/>
                <a:gd name="connsiteY10" fmla="*/ 65204 h 30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5282" h="301561">
                  <a:moveTo>
                    <a:pt x="-444" y="65585"/>
                  </a:moveTo>
                  <a:lnTo>
                    <a:pt x="61754" y="108162"/>
                  </a:lnTo>
                  <a:cubicBezTo>
                    <a:pt x="85271" y="73833"/>
                    <a:pt x="132163" y="65061"/>
                    <a:pt x="166491" y="88578"/>
                  </a:cubicBezTo>
                  <a:cubicBezTo>
                    <a:pt x="200819" y="112096"/>
                    <a:pt x="209582" y="158987"/>
                    <a:pt x="186074" y="193315"/>
                  </a:cubicBezTo>
                  <a:cubicBezTo>
                    <a:pt x="172015" y="213842"/>
                    <a:pt x="148736" y="226100"/>
                    <a:pt x="123857" y="226081"/>
                  </a:cubicBezTo>
                  <a:cubicBezTo>
                    <a:pt x="111922" y="226091"/>
                    <a:pt x="100159" y="223214"/>
                    <a:pt x="89567" y="217699"/>
                  </a:cubicBezTo>
                  <a:lnTo>
                    <a:pt x="55372" y="284374"/>
                  </a:lnTo>
                  <a:cubicBezTo>
                    <a:pt x="76546" y="295319"/>
                    <a:pt x="100025" y="301034"/>
                    <a:pt x="123857" y="301043"/>
                  </a:cubicBezTo>
                  <a:cubicBezTo>
                    <a:pt x="207134" y="301148"/>
                    <a:pt x="274724" y="233730"/>
                    <a:pt x="274838" y="150462"/>
                  </a:cubicBezTo>
                  <a:cubicBezTo>
                    <a:pt x="274942" y="67185"/>
                    <a:pt x="207524" y="-414"/>
                    <a:pt x="124248" y="-518"/>
                  </a:cubicBezTo>
                  <a:cubicBezTo>
                    <a:pt x="74374" y="-585"/>
                    <a:pt x="27693" y="24018"/>
                    <a:pt x="-444" y="6520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3EF54E1-FBE4-4CC7-964E-2F85E32D75BC}"/>
                </a:ext>
              </a:extLst>
            </p:cNvPr>
            <p:cNvSpPr/>
            <p:nvPr/>
          </p:nvSpPr>
          <p:spPr>
            <a:xfrm>
              <a:off x="9087408" y="2864923"/>
              <a:ext cx="675139" cy="954406"/>
            </a:xfrm>
            <a:custGeom>
              <a:avLst/>
              <a:gdLst>
                <a:gd name="connsiteX0" fmla="*/ 142240 w 510540"/>
                <a:gd name="connsiteY0" fmla="*/ 150847 h 721722"/>
                <a:gd name="connsiteX1" fmla="*/ 159576 w 510540"/>
                <a:gd name="connsiteY1" fmla="*/ 149990 h 721722"/>
                <a:gd name="connsiteX2" fmla="*/ 360649 w 510540"/>
                <a:gd name="connsiteY2" fmla="*/ 351063 h 721722"/>
                <a:gd name="connsiteX3" fmla="*/ 159576 w 510540"/>
                <a:gd name="connsiteY3" fmla="*/ 552135 h 721722"/>
                <a:gd name="connsiteX4" fmla="*/ 68231 w 510540"/>
                <a:gd name="connsiteY4" fmla="*/ 529847 h 721722"/>
                <a:gd name="connsiteX5" fmla="*/ -444 w 510540"/>
                <a:gd name="connsiteY5" fmla="*/ 664245 h 721722"/>
                <a:gd name="connsiteX6" fmla="*/ 59087 w 510540"/>
                <a:gd name="connsiteY6" fmla="*/ 687867 h 721722"/>
                <a:gd name="connsiteX7" fmla="*/ 59087 w 510540"/>
                <a:gd name="connsiteY7" fmla="*/ 721204 h 721722"/>
                <a:gd name="connsiteX8" fmla="*/ 260065 w 510540"/>
                <a:gd name="connsiteY8" fmla="*/ 721204 h 721722"/>
                <a:gd name="connsiteX9" fmla="*/ 260065 w 510540"/>
                <a:gd name="connsiteY9" fmla="*/ 687867 h 721722"/>
                <a:gd name="connsiteX10" fmla="*/ 494970 w 510540"/>
                <a:gd name="connsiteY10" fmla="*/ 249517 h 721722"/>
                <a:gd name="connsiteX11" fmla="*/ 56620 w 510540"/>
                <a:gd name="connsiteY11" fmla="*/ 14611 h 721722"/>
                <a:gd name="connsiteX12" fmla="*/ 30607 w 510540"/>
                <a:gd name="connsiteY12" fmla="*/ 23593 h 721722"/>
                <a:gd name="connsiteX13" fmla="*/ 159576 w 510540"/>
                <a:gd name="connsiteY13" fmla="*/ 49406 h 721722"/>
                <a:gd name="connsiteX14" fmla="*/ 184722 w 510540"/>
                <a:gd name="connsiteY14" fmla="*/ 74552 h 721722"/>
                <a:gd name="connsiteX15" fmla="*/ 159576 w 510540"/>
                <a:gd name="connsiteY15" fmla="*/ 99698 h 721722"/>
                <a:gd name="connsiteX16" fmla="*/ 134430 w 510540"/>
                <a:gd name="connsiteY16" fmla="*/ 74552 h 721722"/>
                <a:gd name="connsiteX17" fmla="*/ 159576 w 510540"/>
                <a:gd name="connsiteY17" fmla="*/ 49406 h 72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0540" h="721722">
                  <a:moveTo>
                    <a:pt x="142240" y="150847"/>
                  </a:moveTo>
                  <a:cubicBezTo>
                    <a:pt x="147955" y="150371"/>
                    <a:pt x="153670" y="149990"/>
                    <a:pt x="159576" y="149990"/>
                  </a:cubicBezTo>
                  <a:cubicBezTo>
                    <a:pt x="270628" y="149990"/>
                    <a:pt x="360649" y="240011"/>
                    <a:pt x="360649" y="351063"/>
                  </a:cubicBezTo>
                  <a:cubicBezTo>
                    <a:pt x="360649" y="462115"/>
                    <a:pt x="270628" y="552135"/>
                    <a:pt x="159576" y="552135"/>
                  </a:cubicBezTo>
                  <a:cubicBezTo>
                    <a:pt x="127781" y="552135"/>
                    <a:pt x="96454" y="544487"/>
                    <a:pt x="68231" y="529847"/>
                  </a:cubicBezTo>
                  <a:lnTo>
                    <a:pt x="-444" y="664245"/>
                  </a:lnTo>
                  <a:cubicBezTo>
                    <a:pt x="18644" y="673894"/>
                    <a:pt x="38570" y="681800"/>
                    <a:pt x="59087" y="687867"/>
                  </a:cubicBezTo>
                  <a:lnTo>
                    <a:pt x="59087" y="721204"/>
                  </a:lnTo>
                  <a:lnTo>
                    <a:pt x="260065" y="721204"/>
                  </a:lnTo>
                  <a:lnTo>
                    <a:pt x="260065" y="687867"/>
                  </a:lnTo>
                  <a:cubicBezTo>
                    <a:pt x="445983" y="631688"/>
                    <a:pt x="551148" y="435435"/>
                    <a:pt x="494970" y="249517"/>
                  </a:cubicBezTo>
                  <a:cubicBezTo>
                    <a:pt x="438791" y="63598"/>
                    <a:pt x="242539" y="-41577"/>
                    <a:pt x="56620" y="14611"/>
                  </a:cubicBezTo>
                  <a:cubicBezTo>
                    <a:pt x="47838" y="17259"/>
                    <a:pt x="39161" y="20260"/>
                    <a:pt x="30607" y="23593"/>
                  </a:cubicBezTo>
                  <a:close/>
                  <a:moveTo>
                    <a:pt x="159576" y="49406"/>
                  </a:moveTo>
                  <a:cubicBezTo>
                    <a:pt x="173463" y="49406"/>
                    <a:pt x="184722" y="60665"/>
                    <a:pt x="184722" y="74552"/>
                  </a:cubicBezTo>
                  <a:cubicBezTo>
                    <a:pt x="184722" y="88439"/>
                    <a:pt x="173463" y="99698"/>
                    <a:pt x="159576" y="99698"/>
                  </a:cubicBezTo>
                  <a:cubicBezTo>
                    <a:pt x="145688" y="99698"/>
                    <a:pt x="134430" y="88439"/>
                    <a:pt x="134430" y="74552"/>
                  </a:cubicBezTo>
                  <a:cubicBezTo>
                    <a:pt x="134477" y="60683"/>
                    <a:pt x="145707" y="49463"/>
                    <a:pt x="159576" y="494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540EDDC-5FE7-49F1-BAC3-D48E8720FF5A}"/>
                </a:ext>
              </a:extLst>
            </p:cNvPr>
            <p:cNvSpPr/>
            <p:nvPr/>
          </p:nvSpPr>
          <p:spPr>
            <a:xfrm>
              <a:off x="9341341" y="3867699"/>
              <a:ext cx="356338" cy="126966"/>
            </a:xfrm>
            <a:custGeom>
              <a:avLst/>
              <a:gdLst>
                <a:gd name="connsiteX0" fmla="*/ 225012 w 269463"/>
                <a:gd name="connsiteY0" fmla="*/ 15007 h 96012"/>
                <a:gd name="connsiteX1" fmla="*/ 103474 w 269463"/>
                <a:gd name="connsiteY1" fmla="*/ -519 h 96012"/>
                <a:gd name="connsiteX2" fmla="*/ -444 w 269463"/>
                <a:gd name="connsiteY2" fmla="*/ 95494 h 96012"/>
                <a:gd name="connsiteX3" fmla="*/ 269018 w 269463"/>
                <a:gd name="connsiteY3" fmla="*/ 95494 h 96012"/>
                <a:gd name="connsiteX4" fmla="*/ 269018 w 269463"/>
                <a:gd name="connsiteY4" fmla="*/ 64251 h 96012"/>
                <a:gd name="connsiteX5" fmla="*/ 225012 w 269463"/>
                <a:gd name="connsiteY5" fmla="*/ 15007 h 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463" h="96012">
                  <a:moveTo>
                    <a:pt x="225012" y="15007"/>
                  </a:moveTo>
                  <a:lnTo>
                    <a:pt x="103474" y="-519"/>
                  </a:lnTo>
                  <a:lnTo>
                    <a:pt x="-444" y="95494"/>
                  </a:lnTo>
                  <a:lnTo>
                    <a:pt x="269018" y="95494"/>
                  </a:lnTo>
                  <a:lnTo>
                    <a:pt x="269018" y="64251"/>
                  </a:lnTo>
                  <a:cubicBezTo>
                    <a:pt x="269208" y="38962"/>
                    <a:pt x="250168" y="17655"/>
                    <a:pt x="225012" y="1500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9CA2F3-5438-4F5B-8F2E-50859DA7E7E5}"/>
              </a:ext>
            </a:extLst>
          </p:cNvPr>
          <p:cNvGrpSpPr/>
          <p:nvPr/>
        </p:nvGrpSpPr>
        <p:grpSpPr>
          <a:xfrm rot="807928">
            <a:off x="2657376" y="5233687"/>
            <a:ext cx="880512" cy="786395"/>
            <a:chOff x="2768036" y="5217888"/>
            <a:chExt cx="880512" cy="786395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C3CB1B8-4DBF-4C21-830A-A39C6137E699}"/>
                </a:ext>
              </a:extLst>
            </p:cNvPr>
            <p:cNvSpPr/>
            <p:nvPr/>
          </p:nvSpPr>
          <p:spPr>
            <a:xfrm>
              <a:off x="2982510" y="5718804"/>
              <a:ext cx="285479" cy="285479"/>
            </a:xfrm>
            <a:custGeom>
              <a:avLst/>
              <a:gdLst>
                <a:gd name="connsiteX0" fmla="*/ 285243 w 285479"/>
                <a:gd name="connsiteY0" fmla="*/ 142322 h 285479"/>
                <a:gd name="connsiteX1" fmla="*/ 142503 w 285479"/>
                <a:gd name="connsiteY1" fmla="*/ 285062 h 285479"/>
                <a:gd name="connsiteX2" fmla="*/ -236 w 285479"/>
                <a:gd name="connsiteY2" fmla="*/ 142322 h 285479"/>
                <a:gd name="connsiteX3" fmla="*/ 142503 w 285479"/>
                <a:gd name="connsiteY3" fmla="*/ -417 h 285479"/>
                <a:gd name="connsiteX4" fmla="*/ 285243 w 285479"/>
                <a:gd name="connsiteY4" fmla="*/ 142322 h 28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79" h="285479">
                  <a:moveTo>
                    <a:pt x="285243" y="142322"/>
                  </a:moveTo>
                  <a:cubicBezTo>
                    <a:pt x="285243" y="221154"/>
                    <a:pt x="221335" y="285062"/>
                    <a:pt x="142503" y="285062"/>
                  </a:cubicBezTo>
                  <a:cubicBezTo>
                    <a:pt x="63671" y="285062"/>
                    <a:pt x="-236" y="221154"/>
                    <a:pt x="-236" y="142322"/>
                  </a:cubicBezTo>
                  <a:cubicBezTo>
                    <a:pt x="-236" y="63491"/>
                    <a:pt x="63671" y="-417"/>
                    <a:pt x="142503" y="-417"/>
                  </a:cubicBezTo>
                  <a:cubicBezTo>
                    <a:pt x="221335" y="-417"/>
                    <a:pt x="285243" y="63491"/>
                    <a:pt x="285243" y="142322"/>
                  </a:cubicBezTo>
                  <a:close/>
                </a:path>
              </a:pathLst>
            </a:custGeom>
            <a:solidFill>
              <a:srgbClr val="000000"/>
            </a:solidFill>
            <a:ln w="24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780D943-0460-4A32-AE1B-100217B7DBC3}"/>
                </a:ext>
              </a:extLst>
            </p:cNvPr>
            <p:cNvSpPr/>
            <p:nvPr/>
          </p:nvSpPr>
          <p:spPr>
            <a:xfrm>
              <a:off x="2768036" y="5217888"/>
              <a:ext cx="880512" cy="643414"/>
            </a:xfrm>
            <a:custGeom>
              <a:avLst/>
              <a:gdLst>
                <a:gd name="connsiteX0" fmla="*/ 880276 w 880512"/>
                <a:gd name="connsiteY0" fmla="*/ 286027 h 643414"/>
                <a:gd name="connsiteX1" fmla="*/ 624644 w 880512"/>
                <a:gd name="connsiteY1" fmla="*/ 286027 h 643414"/>
                <a:gd name="connsiteX2" fmla="*/ 624644 w 880512"/>
                <a:gd name="connsiteY2" fmla="*/ 71797 h 643414"/>
                <a:gd name="connsiteX3" fmla="*/ 793140 w 880512"/>
                <a:gd name="connsiteY3" fmla="*/ 71797 h 643414"/>
                <a:gd name="connsiteX4" fmla="*/ 724538 w 880512"/>
                <a:gd name="connsiteY4" fmla="*/ -415 h 643414"/>
                <a:gd name="connsiteX5" fmla="*/ 344219 w 880512"/>
                <a:gd name="connsiteY5" fmla="*/ -415 h 643414"/>
                <a:gd name="connsiteX6" fmla="*/ 242400 w 880512"/>
                <a:gd name="connsiteY6" fmla="*/ 40746 h 643414"/>
                <a:gd name="connsiteX7" fmla="*/ 21189 w 880512"/>
                <a:gd name="connsiteY7" fmla="*/ 263882 h 643414"/>
                <a:gd name="connsiteX8" fmla="*/ -234 w 880512"/>
                <a:gd name="connsiteY8" fmla="*/ 315875 h 643414"/>
                <a:gd name="connsiteX9" fmla="*/ -234 w 880512"/>
                <a:gd name="connsiteY9" fmla="*/ 500257 h 643414"/>
                <a:gd name="connsiteX10" fmla="*/ 142506 w 880512"/>
                <a:gd name="connsiteY10" fmla="*/ 642997 h 643414"/>
                <a:gd name="connsiteX11" fmla="*/ 160318 w 880512"/>
                <a:gd name="connsiteY11" fmla="*/ 642997 h 643414"/>
                <a:gd name="connsiteX12" fmla="*/ 356736 w 880512"/>
                <a:gd name="connsiteY12" fmla="*/ 446579 h 643414"/>
                <a:gd name="connsiteX13" fmla="*/ 553154 w 880512"/>
                <a:gd name="connsiteY13" fmla="*/ 642997 h 643414"/>
                <a:gd name="connsiteX14" fmla="*/ 707448 w 880512"/>
                <a:gd name="connsiteY14" fmla="*/ 642997 h 643414"/>
                <a:gd name="connsiteX15" fmla="*/ 552432 w 880512"/>
                <a:gd name="connsiteY15" fmla="*/ 286027 h 643414"/>
                <a:gd name="connsiteX16" fmla="*/ 101827 w 880512"/>
                <a:gd name="connsiteY16" fmla="*/ 286027 h 643414"/>
                <a:gd name="connsiteX17" fmla="*/ 294393 w 880512"/>
                <a:gd name="connsiteY17" fmla="*/ 93461 h 643414"/>
                <a:gd name="connsiteX18" fmla="*/ 344460 w 880512"/>
                <a:gd name="connsiteY18" fmla="*/ 72038 h 643414"/>
                <a:gd name="connsiteX19" fmla="*/ 553395 w 880512"/>
                <a:gd name="connsiteY19" fmla="*/ 72038 h 6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80512" h="643414">
                  <a:moveTo>
                    <a:pt x="880276" y="286027"/>
                  </a:moveTo>
                  <a:lnTo>
                    <a:pt x="624644" y="286027"/>
                  </a:lnTo>
                  <a:lnTo>
                    <a:pt x="624644" y="71797"/>
                  </a:lnTo>
                  <a:lnTo>
                    <a:pt x="793140" y="71797"/>
                  </a:lnTo>
                  <a:lnTo>
                    <a:pt x="724538" y="-415"/>
                  </a:lnTo>
                  <a:lnTo>
                    <a:pt x="344219" y="-415"/>
                  </a:lnTo>
                  <a:cubicBezTo>
                    <a:pt x="306187" y="-632"/>
                    <a:pt x="269600" y="14147"/>
                    <a:pt x="242400" y="40746"/>
                  </a:cubicBezTo>
                  <a:lnTo>
                    <a:pt x="21189" y="263882"/>
                  </a:lnTo>
                  <a:cubicBezTo>
                    <a:pt x="7324" y="277602"/>
                    <a:pt x="-402" y="296353"/>
                    <a:pt x="-234" y="315875"/>
                  </a:cubicBezTo>
                  <a:lnTo>
                    <a:pt x="-234" y="500257"/>
                  </a:lnTo>
                  <a:cubicBezTo>
                    <a:pt x="681" y="578704"/>
                    <a:pt x="64059" y="642082"/>
                    <a:pt x="142506" y="642997"/>
                  </a:cubicBezTo>
                  <a:lnTo>
                    <a:pt x="160318" y="642997"/>
                  </a:lnTo>
                  <a:cubicBezTo>
                    <a:pt x="160318" y="534510"/>
                    <a:pt x="248249" y="446579"/>
                    <a:pt x="356736" y="446579"/>
                  </a:cubicBezTo>
                  <a:cubicBezTo>
                    <a:pt x="465223" y="446579"/>
                    <a:pt x="553154" y="534510"/>
                    <a:pt x="553154" y="642997"/>
                  </a:cubicBezTo>
                  <a:lnTo>
                    <a:pt x="707448" y="642997"/>
                  </a:lnTo>
                  <a:close/>
                  <a:moveTo>
                    <a:pt x="552432" y="286027"/>
                  </a:moveTo>
                  <a:lnTo>
                    <a:pt x="101827" y="286027"/>
                  </a:lnTo>
                  <a:lnTo>
                    <a:pt x="294393" y="93461"/>
                  </a:lnTo>
                  <a:cubicBezTo>
                    <a:pt x="307656" y="80053"/>
                    <a:pt x="325613" y="72375"/>
                    <a:pt x="344460" y="72038"/>
                  </a:cubicBezTo>
                  <a:lnTo>
                    <a:pt x="553395" y="72038"/>
                  </a:lnTo>
                  <a:close/>
                </a:path>
              </a:pathLst>
            </a:custGeom>
            <a:solidFill>
              <a:srgbClr val="000000"/>
            </a:solidFill>
            <a:ln w="24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8B444C-444A-4AA4-A956-336B004BCBCB}"/>
              </a:ext>
            </a:extLst>
          </p:cNvPr>
          <p:cNvGrpSpPr/>
          <p:nvPr/>
        </p:nvGrpSpPr>
        <p:grpSpPr>
          <a:xfrm rot="21269404">
            <a:off x="3498660" y="5149660"/>
            <a:ext cx="864863" cy="785683"/>
            <a:chOff x="3474998" y="5218600"/>
            <a:chExt cx="864863" cy="78568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5A9F07-2A80-49BD-B9EA-FC19719EDA48}"/>
                </a:ext>
              </a:extLst>
            </p:cNvPr>
            <p:cNvSpPr/>
            <p:nvPr/>
          </p:nvSpPr>
          <p:spPr>
            <a:xfrm>
              <a:off x="3839189" y="5718804"/>
              <a:ext cx="285479" cy="285479"/>
            </a:xfrm>
            <a:custGeom>
              <a:avLst/>
              <a:gdLst>
                <a:gd name="connsiteX0" fmla="*/ 285243 w 285479"/>
                <a:gd name="connsiteY0" fmla="*/ 142322 h 285479"/>
                <a:gd name="connsiteX1" fmla="*/ 142503 w 285479"/>
                <a:gd name="connsiteY1" fmla="*/ 285062 h 285479"/>
                <a:gd name="connsiteX2" fmla="*/ -236 w 285479"/>
                <a:gd name="connsiteY2" fmla="*/ 142322 h 285479"/>
                <a:gd name="connsiteX3" fmla="*/ 142503 w 285479"/>
                <a:gd name="connsiteY3" fmla="*/ -417 h 285479"/>
                <a:gd name="connsiteX4" fmla="*/ 285243 w 285479"/>
                <a:gd name="connsiteY4" fmla="*/ 142322 h 28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79" h="285479">
                  <a:moveTo>
                    <a:pt x="285243" y="142322"/>
                  </a:moveTo>
                  <a:cubicBezTo>
                    <a:pt x="285243" y="221154"/>
                    <a:pt x="221335" y="285062"/>
                    <a:pt x="142503" y="285062"/>
                  </a:cubicBezTo>
                  <a:cubicBezTo>
                    <a:pt x="63671" y="285062"/>
                    <a:pt x="-236" y="221154"/>
                    <a:pt x="-236" y="142322"/>
                  </a:cubicBezTo>
                  <a:cubicBezTo>
                    <a:pt x="-236" y="63491"/>
                    <a:pt x="63671" y="-417"/>
                    <a:pt x="142503" y="-417"/>
                  </a:cubicBezTo>
                  <a:cubicBezTo>
                    <a:pt x="221335" y="-417"/>
                    <a:pt x="285243" y="63491"/>
                    <a:pt x="285243" y="142322"/>
                  </a:cubicBezTo>
                  <a:close/>
                </a:path>
              </a:pathLst>
            </a:custGeom>
            <a:solidFill>
              <a:srgbClr val="000000"/>
            </a:solidFill>
            <a:ln w="24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CA757B8-5666-4D3C-9482-AF3656B13A06}"/>
                </a:ext>
              </a:extLst>
            </p:cNvPr>
            <p:cNvSpPr/>
            <p:nvPr/>
          </p:nvSpPr>
          <p:spPr>
            <a:xfrm>
              <a:off x="3474998" y="5218600"/>
              <a:ext cx="864863" cy="643424"/>
            </a:xfrm>
            <a:custGeom>
              <a:avLst/>
              <a:gdLst>
                <a:gd name="connsiteX0" fmla="*/ 685299 w 864863"/>
                <a:gd name="connsiteY0" fmla="*/ 285315 h 643424"/>
                <a:gd name="connsiteX1" fmla="*/ 537023 w 864863"/>
                <a:gd name="connsiteY1" fmla="*/ 285315 h 643424"/>
                <a:gd name="connsiteX2" fmla="*/ 487197 w 864863"/>
                <a:gd name="connsiteY2" fmla="*/ 263892 h 643424"/>
                <a:gd name="connsiteX3" fmla="*/ 262135 w 864863"/>
                <a:gd name="connsiteY3" fmla="*/ 40756 h 643424"/>
                <a:gd name="connsiteX4" fmla="*/ 160556 w 864863"/>
                <a:gd name="connsiteY4" fmla="*/ -405 h 643424"/>
                <a:gd name="connsiteX5" fmla="*/ 17817 w 864863"/>
                <a:gd name="connsiteY5" fmla="*/ -405 h 643424"/>
                <a:gd name="connsiteX6" fmla="*/ 86419 w 864863"/>
                <a:gd name="connsiteY6" fmla="*/ 71808 h 643424"/>
                <a:gd name="connsiteX7" fmla="*/ 162241 w 864863"/>
                <a:gd name="connsiteY7" fmla="*/ 71808 h 643424"/>
                <a:gd name="connsiteX8" fmla="*/ 212308 w 864863"/>
                <a:gd name="connsiteY8" fmla="*/ 93230 h 643424"/>
                <a:gd name="connsiteX9" fmla="*/ 404875 w 864863"/>
                <a:gd name="connsiteY9" fmla="*/ 285797 h 643424"/>
                <a:gd name="connsiteX10" fmla="*/ 173314 w 864863"/>
                <a:gd name="connsiteY10" fmla="*/ 285797 h 643424"/>
                <a:gd name="connsiteX11" fmla="*/ -236 w 864863"/>
                <a:gd name="connsiteY11" fmla="*/ 643007 h 643424"/>
                <a:gd name="connsiteX12" fmla="*/ 310518 w 864863"/>
                <a:gd name="connsiteY12" fmla="*/ 643007 h 643424"/>
                <a:gd name="connsiteX13" fmla="*/ 499930 w 864863"/>
                <a:gd name="connsiteY13" fmla="*/ 439826 h 643424"/>
                <a:gd name="connsiteX14" fmla="*/ 703112 w 864863"/>
                <a:gd name="connsiteY14" fmla="*/ 629263 h 643424"/>
                <a:gd name="connsiteX15" fmla="*/ 703112 w 864863"/>
                <a:gd name="connsiteY15" fmla="*/ 643007 h 643424"/>
                <a:gd name="connsiteX16" fmla="*/ 792414 w 864863"/>
                <a:gd name="connsiteY16" fmla="*/ 643007 h 643424"/>
                <a:gd name="connsiteX17" fmla="*/ 864627 w 864863"/>
                <a:gd name="connsiteY17" fmla="*/ 570795 h 643424"/>
                <a:gd name="connsiteX18" fmla="*/ 864627 w 864863"/>
                <a:gd name="connsiteY18" fmla="*/ 463680 h 643424"/>
                <a:gd name="connsiteX19" fmla="*/ 685299 w 864863"/>
                <a:gd name="connsiteY19" fmla="*/ 285315 h 64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64863" h="643424">
                  <a:moveTo>
                    <a:pt x="685299" y="285315"/>
                  </a:moveTo>
                  <a:lnTo>
                    <a:pt x="537023" y="285315"/>
                  </a:lnTo>
                  <a:cubicBezTo>
                    <a:pt x="518055" y="285869"/>
                    <a:pt x="499834" y="278046"/>
                    <a:pt x="487197" y="263892"/>
                  </a:cubicBezTo>
                  <a:lnTo>
                    <a:pt x="262135" y="40756"/>
                  </a:lnTo>
                  <a:cubicBezTo>
                    <a:pt x="235200" y="13917"/>
                    <a:pt x="198564" y="-910"/>
                    <a:pt x="160556" y="-405"/>
                  </a:cubicBezTo>
                  <a:lnTo>
                    <a:pt x="17817" y="-405"/>
                  </a:lnTo>
                  <a:lnTo>
                    <a:pt x="86419" y="71808"/>
                  </a:lnTo>
                  <a:lnTo>
                    <a:pt x="162241" y="71808"/>
                  </a:lnTo>
                  <a:cubicBezTo>
                    <a:pt x="181257" y="71302"/>
                    <a:pt x="199551" y="79125"/>
                    <a:pt x="212308" y="93230"/>
                  </a:cubicBezTo>
                  <a:lnTo>
                    <a:pt x="404875" y="285797"/>
                  </a:lnTo>
                  <a:lnTo>
                    <a:pt x="173314" y="285797"/>
                  </a:lnTo>
                  <a:lnTo>
                    <a:pt x="-236" y="643007"/>
                  </a:lnTo>
                  <a:lnTo>
                    <a:pt x="310518" y="643007"/>
                  </a:lnTo>
                  <a:cubicBezTo>
                    <a:pt x="306714" y="534592"/>
                    <a:pt x="391540" y="443629"/>
                    <a:pt x="499930" y="439826"/>
                  </a:cubicBezTo>
                  <a:cubicBezTo>
                    <a:pt x="608345" y="436047"/>
                    <a:pt x="699308" y="520848"/>
                    <a:pt x="703112" y="629263"/>
                  </a:cubicBezTo>
                  <a:cubicBezTo>
                    <a:pt x="703280" y="633836"/>
                    <a:pt x="703280" y="638433"/>
                    <a:pt x="703112" y="643007"/>
                  </a:cubicBezTo>
                  <a:lnTo>
                    <a:pt x="792414" y="643007"/>
                  </a:lnTo>
                  <a:cubicBezTo>
                    <a:pt x="832300" y="643007"/>
                    <a:pt x="864627" y="610680"/>
                    <a:pt x="864627" y="570795"/>
                  </a:cubicBezTo>
                  <a:lnTo>
                    <a:pt x="864627" y="463680"/>
                  </a:lnTo>
                  <a:cubicBezTo>
                    <a:pt x="864362" y="364918"/>
                    <a:pt x="784086" y="285050"/>
                    <a:pt x="685299" y="285315"/>
                  </a:cubicBezTo>
                  <a:close/>
                </a:path>
              </a:pathLst>
            </a:custGeom>
            <a:solidFill>
              <a:srgbClr val="000000"/>
            </a:solidFill>
            <a:ln w="24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917F94A-1C18-4259-B945-A0BF1C666288}"/>
              </a:ext>
            </a:extLst>
          </p:cNvPr>
          <p:cNvGrpSpPr/>
          <p:nvPr/>
        </p:nvGrpSpPr>
        <p:grpSpPr>
          <a:xfrm rot="21030711">
            <a:off x="7565854" y="752220"/>
            <a:ext cx="852002" cy="962751"/>
            <a:chOff x="9972085" y="936641"/>
            <a:chExt cx="622840" cy="703801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186ADE9-9F9C-4C57-8056-EFFD4EE3E70A}"/>
                </a:ext>
              </a:extLst>
            </p:cNvPr>
            <p:cNvSpPr/>
            <p:nvPr/>
          </p:nvSpPr>
          <p:spPr>
            <a:xfrm>
              <a:off x="10122771" y="936641"/>
              <a:ext cx="472154" cy="578072"/>
            </a:xfrm>
            <a:custGeom>
              <a:avLst/>
              <a:gdLst>
                <a:gd name="connsiteX0" fmla="*/ 433908 w 472154"/>
                <a:gd name="connsiteY0" fmla="*/ 502112 h 578072"/>
                <a:gd name="connsiteX1" fmla="*/ 75101 w 472154"/>
                <a:gd name="connsiteY1" fmla="*/ 502112 h 578072"/>
                <a:gd name="connsiteX2" fmla="*/ 75101 w 472154"/>
                <a:gd name="connsiteY2" fmla="*/ 74821 h 578072"/>
                <a:gd name="connsiteX3" fmla="*/ 471913 w 472154"/>
                <a:gd name="connsiteY3" fmla="*/ 74821 h 578072"/>
                <a:gd name="connsiteX4" fmla="*/ 431907 w 472154"/>
                <a:gd name="connsiteY4" fmla="*/ -522 h 578072"/>
                <a:gd name="connsiteX5" fmla="*/ 50050 w 472154"/>
                <a:gd name="connsiteY5" fmla="*/ -522 h 578072"/>
                <a:gd name="connsiteX6" fmla="*/ -242 w 472154"/>
                <a:gd name="connsiteY6" fmla="*/ 49770 h 578072"/>
                <a:gd name="connsiteX7" fmla="*/ -242 w 472154"/>
                <a:gd name="connsiteY7" fmla="*/ 577550 h 578072"/>
                <a:gd name="connsiteX8" fmla="*/ 349040 w 472154"/>
                <a:gd name="connsiteY8" fmla="*/ 577550 h 57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154" h="578072">
                  <a:moveTo>
                    <a:pt x="433908" y="502112"/>
                  </a:moveTo>
                  <a:lnTo>
                    <a:pt x="75101" y="502112"/>
                  </a:lnTo>
                  <a:lnTo>
                    <a:pt x="75101" y="74821"/>
                  </a:lnTo>
                  <a:lnTo>
                    <a:pt x="471913" y="74821"/>
                  </a:lnTo>
                  <a:lnTo>
                    <a:pt x="431907" y="-522"/>
                  </a:lnTo>
                  <a:lnTo>
                    <a:pt x="50050" y="-522"/>
                  </a:lnTo>
                  <a:cubicBezTo>
                    <a:pt x="22294" y="-465"/>
                    <a:pt x="-194" y="22014"/>
                    <a:pt x="-242" y="49770"/>
                  </a:cubicBezTo>
                  <a:lnTo>
                    <a:pt x="-242" y="577550"/>
                  </a:lnTo>
                  <a:lnTo>
                    <a:pt x="349040" y="5775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9E5728C-703E-4196-BCE6-8F3337ECA073}"/>
                </a:ext>
              </a:extLst>
            </p:cNvPr>
            <p:cNvSpPr/>
            <p:nvPr/>
          </p:nvSpPr>
          <p:spPr>
            <a:xfrm>
              <a:off x="9972085" y="1565005"/>
              <a:ext cx="443293" cy="75437"/>
            </a:xfrm>
            <a:custGeom>
              <a:avLst/>
              <a:gdLst>
                <a:gd name="connsiteX0" fmla="*/ 443052 w 443293"/>
                <a:gd name="connsiteY0" fmla="*/ -522 h 75437"/>
                <a:gd name="connsiteX1" fmla="*/ -242 w 443293"/>
                <a:gd name="connsiteY1" fmla="*/ -522 h 75437"/>
                <a:gd name="connsiteX2" fmla="*/ -242 w 443293"/>
                <a:gd name="connsiteY2" fmla="*/ 24624 h 75437"/>
                <a:gd name="connsiteX3" fmla="*/ 49955 w 443293"/>
                <a:gd name="connsiteY3" fmla="*/ 74916 h 75437"/>
                <a:gd name="connsiteX4" fmla="*/ 358184 w 443293"/>
                <a:gd name="connsiteY4" fmla="*/ 74916 h 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293" h="75437">
                  <a:moveTo>
                    <a:pt x="443052" y="-522"/>
                  </a:moveTo>
                  <a:lnTo>
                    <a:pt x="-242" y="-522"/>
                  </a:lnTo>
                  <a:lnTo>
                    <a:pt x="-242" y="24624"/>
                  </a:lnTo>
                  <a:cubicBezTo>
                    <a:pt x="-194" y="52342"/>
                    <a:pt x="22237" y="74811"/>
                    <a:pt x="49955" y="74916"/>
                  </a:cubicBezTo>
                  <a:lnTo>
                    <a:pt x="358184" y="7491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9D23BE-CCC3-439D-8FBD-C729761F4B71}"/>
              </a:ext>
            </a:extLst>
          </p:cNvPr>
          <p:cNvGrpSpPr/>
          <p:nvPr/>
        </p:nvGrpSpPr>
        <p:grpSpPr>
          <a:xfrm rot="195007">
            <a:off x="8233299" y="858695"/>
            <a:ext cx="1090442" cy="962751"/>
            <a:chOff x="10330511" y="936641"/>
            <a:chExt cx="797147" cy="703801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BCEF838-7020-4D16-B6EB-D36B59150993}"/>
                </a:ext>
              </a:extLst>
            </p:cNvPr>
            <p:cNvSpPr/>
            <p:nvPr/>
          </p:nvSpPr>
          <p:spPr>
            <a:xfrm>
              <a:off x="10330511" y="1565005"/>
              <a:ext cx="797147" cy="75437"/>
            </a:xfrm>
            <a:custGeom>
              <a:avLst/>
              <a:gdLst>
                <a:gd name="connsiteX0" fmla="*/ 294462 w 797147"/>
                <a:gd name="connsiteY0" fmla="*/ -522 h 75437"/>
                <a:gd name="connsiteX1" fmla="*/ 294462 w 797147"/>
                <a:gd name="connsiteY1" fmla="*/ 12051 h 75437"/>
                <a:gd name="connsiteX2" fmla="*/ 283260 w 797147"/>
                <a:gd name="connsiteY2" fmla="*/ 24624 h 75437"/>
                <a:gd name="connsiteX3" fmla="*/ 281889 w 797147"/>
                <a:gd name="connsiteY3" fmla="*/ 24624 h 75437"/>
                <a:gd name="connsiteX4" fmla="*/ 156254 w 797147"/>
                <a:gd name="connsiteY4" fmla="*/ 24624 h 75437"/>
                <a:gd name="connsiteX5" fmla="*/ 143767 w 797147"/>
                <a:gd name="connsiteY5" fmla="*/ 13527 h 75437"/>
                <a:gd name="connsiteX6" fmla="*/ 143776 w 797147"/>
                <a:gd name="connsiteY6" fmla="*/ 12051 h 75437"/>
                <a:gd name="connsiteX7" fmla="*/ 143776 w 797147"/>
                <a:gd name="connsiteY7" fmla="*/ -522 h 75437"/>
                <a:gd name="connsiteX8" fmla="*/ 84626 w 797147"/>
                <a:gd name="connsiteY8" fmla="*/ -522 h 75437"/>
                <a:gd name="connsiteX9" fmla="*/ -242 w 797147"/>
                <a:gd name="connsiteY9" fmla="*/ 74916 h 75437"/>
                <a:gd name="connsiteX10" fmla="*/ 746614 w 797147"/>
                <a:gd name="connsiteY10" fmla="*/ 74916 h 75437"/>
                <a:gd name="connsiteX11" fmla="*/ 796905 w 797147"/>
                <a:gd name="connsiteY11" fmla="*/ 24624 h 75437"/>
                <a:gd name="connsiteX12" fmla="*/ 796905 w 797147"/>
                <a:gd name="connsiteY12" fmla="*/ -522 h 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7147" h="75437">
                  <a:moveTo>
                    <a:pt x="294462" y="-522"/>
                  </a:moveTo>
                  <a:lnTo>
                    <a:pt x="294462" y="12051"/>
                  </a:lnTo>
                  <a:cubicBezTo>
                    <a:pt x="294843" y="18614"/>
                    <a:pt x="289823" y="24243"/>
                    <a:pt x="283260" y="24624"/>
                  </a:cubicBezTo>
                  <a:cubicBezTo>
                    <a:pt x="282803" y="24653"/>
                    <a:pt x="282346" y="24653"/>
                    <a:pt x="281889" y="24624"/>
                  </a:cubicBezTo>
                  <a:lnTo>
                    <a:pt x="156254" y="24624"/>
                  </a:lnTo>
                  <a:cubicBezTo>
                    <a:pt x="149739" y="25005"/>
                    <a:pt x="144157" y="20043"/>
                    <a:pt x="143767" y="13527"/>
                  </a:cubicBezTo>
                  <a:cubicBezTo>
                    <a:pt x="143738" y="13032"/>
                    <a:pt x="143748" y="12547"/>
                    <a:pt x="143776" y="12051"/>
                  </a:cubicBezTo>
                  <a:lnTo>
                    <a:pt x="143776" y="-522"/>
                  </a:lnTo>
                  <a:lnTo>
                    <a:pt x="84626" y="-522"/>
                  </a:lnTo>
                  <a:lnTo>
                    <a:pt x="-242" y="74916"/>
                  </a:lnTo>
                  <a:lnTo>
                    <a:pt x="746614" y="74916"/>
                  </a:lnTo>
                  <a:cubicBezTo>
                    <a:pt x="774350" y="74811"/>
                    <a:pt x="796801" y="52361"/>
                    <a:pt x="796905" y="24624"/>
                  </a:cubicBezTo>
                  <a:lnTo>
                    <a:pt x="796905" y="-52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F5A22C-26F5-4BB4-8E1C-920BFCAAA121}"/>
                </a:ext>
              </a:extLst>
            </p:cNvPr>
            <p:cNvSpPr/>
            <p:nvPr/>
          </p:nvSpPr>
          <p:spPr>
            <a:xfrm>
              <a:off x="10472053" y="936641"/>
              <a:ext cx="504825" cy="578072"/>
            </a:xfrm>
            <a:custGeom>
              <a:avLst/>
              <a:gdLst>
                <a:gd name="connsiteX0" fmla="*/ 454101 w 504825"/>
                <a:gd name="connsiteY0" fmla="*/ -522 h 578072"/>
                <a:gd name="connsiteX1" fmla="*/ 82626 w 504825"/>
                <a:gd name="connsiteY1" fmla="*/ -522 h 578072"/>
                <a:gd name="connsiteX2" fmla="*/ 122631 w 504825"/>
                <a:gd name="connsiteY2" fmla="*/ 74821 h 578072"/>
                <a:gd name="connsiteX3" fmla="*/ 429241 w 504825"/>
                <a:gd name="connsiteY3" fmla="*/ 74821 h 578072"/>
                <a:gd name="connsiteX4" fmla="*/ 429241 w 504825"/>
                <a:gd name="connsiteY4" fmla="*/ 502112 h 578072"/>
                <a:gd name="connsiteX5" fmla="*/ 84626 w 504825"/>
                <a:gd name="connsiteY5" fmla="*/ 502112 h 578072"/>
                <a:gd name="connsiteX6" fmla="*/ -242 w 504825"/>
                <a:gd name="connsiteY6" fmla="*/ 577551 h 578072"/>
                <a:gd name="connsiteX7" fmla="*/ 504583 w 504825"/>
                <a:gd name="connsiteY7" fmla="*/ 577551 h 578072"/>
                <a:gd name="connsiteX8" fmla="*/ 504583 w 504825"/>
                <a:gd name="connsiteY8" fmla="*/ 49770 h 578072"/>
                <a:gd name="connsiteX9" fmla="*/ 454101 w 504825"/>
                <a:gd name="connsiteY9" fmla="*/ -522 h 57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825" h="578072">
                  <a:moveTo>
                    <a:pt x="454101" y="-522"/>
                  </a:moveTo>
                  <a:lnTo>
                    <a:pt x="82626" y="-522"/>
                  </a:lnTo>
                  <a:lnTo>
                    <a:pt x="122631" y="74821"/>
                  </a:lnTo>
                  <a:lnTo>
                    <a:pt x="429241" y="74821"/>
                  </a:lnTo>
                  <a:lnTo>
                    <a:pt x="429241" y="502112"/>
                  </a:lnTo>
                  <a:lnTo>
                    <a:pt x="84626" y="502112"/>
                  </a:lnTo>
                  <a:lnTo>
                    <a:pt x="-242" y="577551"/>
                  </a:lnTo>
                  <a:lnTo>
                    <a:pt x="504583" y="577551"/>
                  </a:lnTo>
                  <a:lnTo>
                    <a:pt x="504583" y="49770"/>
                  </a:lnTo>
                  <a:cubicBezTo>
                    <a:pt x="504526" y="21938"/>
                    <a:pt x="481933" y="-579"/>
                    <a:pt x="454101" y="-52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78514DD-E794-4222-B944-30EFF48A9315}"/>
              </a:ext>
            </a:extLst>
          </p:cNvPr>
          <p:cNvGrpSpPr/>
          <p:nvPr/>
        </p:nvGrpSpPr>
        <p:grpSpPr>
          <a:xfrm rot="566835">
            <a:off x="7659092" y="5177593"/>
            <a:ext cx="642818" cy="1022012"/>
            <a:chOff x="10346059" y="4653930"/>
            <a:chExt cx="490061" cy="779145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BEE4848-99BB-4AA4-B4FC-29E9DFFF8573}"/>
                </a:ext>
              </a:extLst>
            </p:cNvPr>
            <p:cNvSpPr/>
            <p:nvPr/>
          </p:nvSpPr>
          <p:spPr>
            <a:xfrm>
              <a:off x="10523128" y="4944251"/>
              <a:ext cx="178403" cy="286512"/>
            </a:xfrm>
            <a:custGeom>
              <a:avLst/>
              <a:gdLst>
                <a:gd name="connsiteX0" fmla="*/ 35243 w 178403"/>
                <a:gd name="connsiteY0" fmla="*/ 286512 h 286512"/>
                <a:gd name="connsiteX1" fmla="*/ 0 w 178403"/>
                <a:gd name="connsiteY1" fmla="*/ 251365 h 286512"/>
                <a:gd name="connsiteX2" fmla="*/ 108014 w 178403"/>
                <a:gd name="connsiteY2" fmla="*/ 143256 h 286512"/>
                <a:gd name="connsiteX3" fmla="*/ 0 w 178403"/>
                <a:gd name="connsiteY3" fmla="*/ 35147 h 286512"/>
                <a:gd name="connsiteX4" fmla="*/ 35243 w 178403"/>
                <a:gd name="connsiteY4" fmla="*/ 0 h 286512"/>
                <a:gd name="connsiteX5" fmla="*/ 178403 w 178403"/>
                <a:gd name="connsiteY5" fmla="*/ 143256 h 286512"/>
                <a:gd name="connsiteX6" fmla="*/ 35243 w 178403"/>
                <a:gd name="connsiteY6" fmla="*/ 286512 h 286512"/>
                <a:gd name="connsiteX7" fmla="*/ 35243 w 178403"/>
                <a:gd name="connsiteY7" fmla="*/ 286512 h 28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403" h="286512">
                  <a:moveTo>
                    <a:pt x="35243" y="286512"/>
                  </a:moveTo>
                  <a:lnTo>
                    <a:pt x="0" y="251365"/>
                  </a:lnTo>
                  <a:lnTo>
                    <a:pt x="108014" y="143256"/>
                  </a:lnTo>
                  <a:lnTo>
                    <a:pt x="0" y="35147"/>
                  </a:lnTo>
                  <a:lnTo>
                    <a:pt x="35243" y="0"/>
                  </a:lnTo>
                  <a:lnTo>
                    <a:pt x="178403" y="143256"/>
                  </a:lnTo>
                  <a:lnTo>
                    <a:pt x="35243" y="286512"/>
                  </a:lnTo>
                  <a:lnTo>
                    <a:pt x="35243" y="2865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56985C9-8296-4CE9-9022-227635CFE0E1}"/>
                </a:ext>
              </a:extLst>
            </p:cNvPr>
            <p:cNvSpPr/>
            <p:nvPr/>
          </p:nvSpPr>
          <p:spPr>
            <a:xfrm>
              <a:off x="10722868" y="5181710"/>
              <a:ext cx="113252" cy="50291"/>
            </a:xfrm>
            <a:custGeom>
              <a:avLst/>
              <a:gdLst>
                <a:gd name="connsiteX0" fmla="*/ 0 w 113252"/>
                <a:gd name="connsiteY0" fmla="*/ 0 h 50291"/>
                <a:gd name="connsiteX1" fmla="*/ 0 w 113252"/>
                <a:gd name="connsiteY1" fmla="*/ 50292 h 50291"/>
                <a:gd name="connsiteX2" fmla="*/ 88487 w 113252"/>
                <a:gd name="connsiteY2" fmla="*/ 50292 h 50291"/>
                <a:gd name="connsiteX3" fmla="*/ 113252 w 113252"/>
                <a:gd name="connsiteY3" fmla="*/ 0 h 50291"/>
                <a:gd name="connsiteX4" fmla="*/ 0 w 113252"/>
                <a:gd name="connsiteY4" fmla="*/ 0 h 5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52" h="50291">
                  <a:moveTo>
                    <a:pt x="0" y="0"/>
                  </a:moveTo>
                  <a:lnTo>
                    <a:pt x="0" y="50292"/>
                  </a:lnTo>
                  <a:lnTo>
                    <a:pt x="88487" y="50292"/>
                  </a:lnTo>
                  <a:lnTo>
                    <a:pt x="1132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075B20C-6B73-4B41-8788-C90087EA4EB9}"/>
                </a:ext>
              </a:extLst>
            </p:cNvPr>
            <p:cNvSpPr/>
            <p:nvPr/>
          </p:nvSpPr>
          <p:spPr>
            <a:xfrm>
              <a:off x="10346059" y="4653930"/>
              <a:ext cx="433292" cy="779145"/>
            </a:xfrm>
            <a:custGeom>
              <a:avLst/>
              <a:gdLst>
                <a:gd name="connsiteX0" fmla="*/ 403193 w 433292"/>
                <a:gd name="connsiteY0" fmla="*/ 703802 h 779145"/>
                <a:gd name="connsiteX1" fmla="*/ 75343 w 433292"/>
                <a:gd name="connsiteY1" fmla="*/ 703802 h 779145"/>
                <a:gd name="connsiteX2" fmla="*/ 75343 w 433292"/>
                <a:gd name="connsiteY2" fmla="*/ 201073 h 779145"/>
                <a:gd name="connsiteX3" fmla="*/ 433292 w 433292"/>
                <a:gd name="connsiteY3" fmla="*/ 201073 h 779145"/>
                <a:gd name="connsiteX4" fmla="*/ 251555 w 433292"/>
                <a:gd name="connsiteY4" fmla="*/ 0 h 779145"/>
                <a:gd name="connsiteX5" fmla="*/ 0 w 433292"/>
                <a:gd name="connsiteY5" fmla="*/ 0 h 779145"/>
                <a:gd name="connsiteX6" fmla="*/ 0 w 433292"/>
                <a:gd name="connsiteY6" fmla="*/ 779145 h 779145"/>
                <a:gd name="connsiteX7" fmla="*/ 365950 w 433292"/>
                <a:gd name="connsiteY7" fmla="*/ 779145 h 779145"/>
                <a:gd name="connsiteX8" fmla="*/ 403193 w 433292"/>
                <a:gd name="connsiteY8" fmla="*/ 703802 h 77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3292" h="779145">
                  <a:moveTo>
                    <a:pt x="403193" y="703802"/>
                  </a:moveTo>
                  <a:lnTo>
                    <a:pt x="75343" y="703802"/>
                  </a:lnTo>
                  <a:lnTo>
                    <a:pt x="75343" y="201073"/>
                  </a:lnTo>
                  <a:lnTo>
                    <a:pt x="433292" y="201073"/>
                  </a:lnTo>
                  <a:lnTo>
                    <a:pt x="251555" y="0"/>
                  </a:lnTo>
                  <a:lnTo>
                    <a:pt x="0" y="0"/>
                  </a:lnTo>
                  <a:lnTo>
                    <a:pt x="0" y="779145"/>
                  </a:lnTo>
                  <a:lnTo>
                    <a:pt x="365950" y="779145"/>
                  </a:lnTo>
                  <a:lnTo>
                    <a:pt x="403193" y="70380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FCB8D7A-5121-4C67-9228-30117C52C1D1}"/>
              </a:ext>
            </a:extLst>
          </p:cNvPr>
          <p:cNvGrpSpPr/>
          <p:nvPr/>
        </p:nvGrpSpPr>
        <p:grpSpPr>
          <a:xfrm rot="20927132">
            <a:off x="8180391" y="4999030"/>
            <a:ext cx="988153" cy="1022636"/>
            <a:chOff x="10597518" y="4653930"/>
            <a:chExt cx="753332" cy="77962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71C8083-3C3A-4B1D-A4BF-71C4D8DF742E}"/>
                </a:ext>
              </a:extLst>
            </p:cNvPr>
            <p:cNvSpPr/>
            <p:nvPr/>
          </p:nvSpPr>
          <p:spPr>
            <a:xfrm>
              <a:off x="10811355" y="5181710"/>
              <a:ext cx="112490" cy="50291"/>
            </a:xfrm>
            <a:custGeom>
              <a:avLst/>
              <a:gdLst>
                <a:gd name="connsiteX0" fmla="*/ 24765 w 112490"/>
                <a:gd name="connsiteY0" fmla="*/ 0 h 50291"/>
                <a:gd name="connsiteX1" fmla="*/ 0 w 112490"/>
                <a:gd name="connsiteY1" fmla="*/ 50292 h 50291"/>
                <a:gd name="connsiteX2" fmla="*/ 112490 w 112490"/>
                <a:gd name="connsiteY2" fmla="*/ 50292 h 50291"/>
                <a:gd name="connsiteX3" fmla="*/ 112490 w 112490"/>
                <a:gd name="connsiteY3" fmla="*/ 0 h 50291"/>
                <a:gd name="connsiteX4" fmla="*/ 24765 w 112490"/>
                <a:gd name="connsiteY4" fmla="*/ 0 h 5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90" h="50291">
                  <a:moveTo>
                    <a:pt x="24765" y="0"/>
                  </a:moveTo>
                  <a:lnTo>
                    <a:pt x="0" y="50292"/>
                  </a:lnTo>
                  <a:lnTo>
                    <a:pt x="112490" y="50292"/>
                  </a:lnTo>
                  <a:lnTo>
                    <a:pt x="112490" y="0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77870-1C0B-4AB4-8B14-567891AC9225}"/>
                </a:ext>
              </a:extLst>
            </p:cNvPr>
            <p:cNvSpPr/>
            <p:nvPr/>
          </p:nvSpPr>
          <p:spPr>
            <a:xfrm>
              <a:off x="10597518" y="4653930"/>
              <a:ext cx="753332" cy="779621"/>
            </a:xfrm>
            <a:custGeom>
              <a:avLst/>
              <a:gdLst>
                <a:gd name="connsiteX0" fmla="*/ -420 w 753332"/>
                <a:gd name="connsiteY0" fmla="*/ -739 h 779621"/>
                <a:gd name="connsiteX1" fmla="*/ 181317 w 753332"/>
                <a:gd name="connsiteY1" fmla="*/ 200334 h 779621"/>
                <a:gd name="connsiteX2" fmla="*/ 677570 w 753332"/>
                <a:gd name="connsiteY2" fmla="*/ 200334 h 779621"/>
                <a:gd name="connsiteX3" fmla="*/ 677570 w 753332"/>
                <a:gd name="connsiteY3" fmla="*/ 703444 h 779621"/>
                <a:gd name="connsiteX4" fmla="*/ 151313 w 753332"/>
                <a:gd name="connsiteY4" fmla="*/ 703444 h 779621"/>
                <a:gd name="connsiteX5" fmla="*/ 114071 w 753332"/>
                <a:gd name="connsiteY5" fmla="*/ 778882 h 779621"/>
                <a:gd name="connsiteX6" fmla="*/ 752912 w 753332"/>
                <a:gd name="connsiteY6" fmla="*/ 778882 h 779621"/>
                <a:gd name="connsiteX7" fmla="*/ 752912 w 753332"/>
                <a:gd name="connsiteY7" fmla="*/ -739 h 779621"/>
                <a:gd name="connsiteX8" fmla="*/ 438873 w 753332"/>
                <a:gd name="connsiteY8" fmla="*/ 124991 h 779621"/>
                <a:gd name="connsiteX9" fmla="*/ 413727 w 753332"/>
                <a:gd name="connsiteY9" fmla="*/ 99845 h 779621"/>
                <a:gd name="connsiteX10" fmla="*/ 438873 w 753332"/>
                <a:gd name="connsiteY10" fmla="*/ 74699 h 779621"/>
                <a:gd name="connsiteX11" fmla="*/ 464019 w 753332"/>
                <a:gd name="connsiteY11" fmla="*/ 99845 h 779621"/>
                <a:gd name="connsiteX12" fmla="*/ 438873 w 753332"/>
                <a:gd name="connsiteY12" fmla="*/ 124991 h 779621"/>
                <a:gd name="connsiteX13" fmla="*/ 526789 w 753332"/>
                <a:gd name="connsiteY13" fmla="*/ 124991 h 779621"/>
                <a:gd name="connsiteX14" fmla="*/ 501643 w 753332"/>
                <a:gd name="connsiteY14" fmla="*/ 99845 h 779621"/>
                <a:gd name="connsiteX15" fmla="*/ 526789 w 753332"/>
                <a:gd name="connsiteY15" fmla="*/ 74699 h 779621"/>
                <a:gd name="connsiteX16" fmla="*/ 551935 w 753332"/>
                <a:gd name="connsiteY16" fmla="*/ 99845 h 779621"/>
                <a:gd name="connsiteX17" fmla="*/ 526789 w 753332"/>
                <a:gd name="connsiteY17" fmla="*/ 124991 h 779621"/>
                <a:gd name="connsiteX18" fmla="*/ 614705 w 753332"/>
                <a:gd name="connsiteY18" fmla="*/ 124991 h 779621"/>
                <a:gd name="connsiteX19" fmla="*/ 589559 w 753332"/>
                <a:gd name="connsiteY19" fmla="*/ 99845 h 779621"/>
                <a:gd name="connsiteX20" fmla="*/ 614705 w 753332"/>
                <a:gd name="connsiteY20" fmla="*/ 74699 h 779621"/>
                <a:gd name="connsiteX21" fmla="*/ 639851 w 753332"/>
                <a:gd name="connsiteY21" fmla="*/ 99845 h 779621"/>
                <a:gd name="connsiteX22" fmla="*/ 614705 w 753332"/>
                <a:gd name="connsiteY22" fmla="*/ 124991 h 77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3332" h="779621">
                  <a:moveTo>
                    <a:pt x="-420" y="-739"/>
                  </a:moveTo>
                  <a:lnTo>
                    <a:pt x="181317" y="200334"/>
                  </a:lnTo>
                  <a:lnTo>
                    <a:pt x="677570" y="200334"/>
                  </a:lnTo>
                  <a:lnTo>
                    <a:pt x="677570" y="703444"/>
                  </a:lnTo>
                  <a:lnTo>
                    <a:pt x="151313" y="703444"/>
                  </a:lnTo>
                  <a:lnTo>
                    <a:pt x="114071" y="778882"/>
                  </a:lnTo>
                  <a:lnTo>
                    <a:pt x="752912" y="778882"/>
                  </a:lnTo>
                  <a:lnTo>
                    <a:pt x="752912" y="-739"/>
                  </a:lnTo>
                  <a:close/>
                  <a:moveTo>
                    <a:pt x="438873" y="124991"/>
                  </a:moveTo>
                  <a:cubicBezTo>
                    <a:pt x="424986" y="124991"/>
                    <a:pt x="413727" y="113732"/>
                    <a:pt x="413727" y="99845"/>
                  </a:cubicBezTo>
                  <a:cubicBezTo>
                    <a:pt x="413727" y="85957"/>
                    <a:pt x="424986" y="74699"/>
                    <a:pt x="438873" y="74699"/>
                  </a:cubicBezTo>
                  <a:cubicBezTo>
                    <a:pt x="452761" y="74699"/>
                    <a:pt x="464019" y="85957"/>
                    <a:pt x="464019" y="99845"/>
                  </a:cubicBezTo>
                  <a:cubicBezTo>
                    <a:pt x="464019" y="113732"/>
                    <a:pt x="452761" y="124991"/>
                    <a:pt x="438873" y="124991"/>
                  </a:cubicBezTo>
                  <a:close/>
                  <a:moveTo>
                    <a:pt x="526789" y="124991"/>
                  </a:moveTo>
                  <a:cubicBezTo>
                    <a:pt x="512902" y="124991"/>
                    <a:pt x="501643" y="113732"/>
                    <a:pt x="501643" y="99845"/>
                  </a:cubicBezTo>
                  <a:cubicBezTo>
                    <a:pt x="501643" y="85957"/>
                    <a:pt x="512902" y="74699"/>
                    <a:pt x="526789" y="74699"/>
                  </a:cubicBezTo>
                  <a:cubicBezTo>
                    <a:pt x="540677" y="74699"/>
                    <a:pt x="551935" y="85957"/>
                    <a:pt x="551935" y="99845"/>
                  </a:cubicBezTo>
                  <a:cubicBezTo>
                    <a:pt x="551935" y="113732"/>
                    <a:pt x="540677" y="124991"/>
                    <a:pt x="526789" y="124991"/>
                  </a:cubicBezTo>
                  <a:close/>
                  <a:moveTo>
                    <a:pt x="614705" y="124991"/>
                  </a:moveTo>
                  <a:cubicBezTo>
                    <a:pt x="600817" y="124991"/>
                    <a:pt x="589559" y="113732"/>
                    <a:pt x="589559" y="99845"/>
                  </a:cubicBezTo>
                  <a:cubicBezTo>
                    <a:pt x="589559" y="85957"/>
                    <a:pt x="600817" y="74699"/>
                    <a:pt x="614705" y="74699"/>
                  </a:cubicBezTo>
                  <a:cubicBezTo>
                    <a:pt x="628592" y="74699"/>
                    <a:pt x="639851" y="85957"/>
                    <a:pt x="639851" y="99845"/>
                  </a:cubicBezTo>
                  <a:cubicBezTo>
                    <a:pt x="639851" y="113732"/>
                    <a:pt x="628592" y="124991"/>
                    <a:pt x="614705" y="12499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4822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FDBDC8-6EDA-415D-8DA2-F3CF8DB4FE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45001-BF0B-4D0B-B2CA-B0B79A0C22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DE64A1-FD14-494A-95F2-2F4D3812D37C}"/>
              </a:ext>
            </a:extLst>
          </p:cNvPr>
          <p:cNvSpPr txBox="1"/>
          <p:nvPr/>
        </p:nvSpPr>
        <p:spPr>
          <a:xfrm>
            <a:off x="3700115" y="5301615"/>
            <a:ext cx="7498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“Bladder Runner: Visual analytics for the exploration of RT-induced bladder toxicity in a cohort study,” Computer Graphics Forum</a:t>
            </a:r>
          </a:p>
        </p:txBody>
      </p:sp>
      <p:pic>
        <p:nvPicPr>
          <p:cNvPr id="41" name="Picture 4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B5DC4D3-3D80-49D7-A03D-27BDF6BE2A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709" y="5097596"/>
            <a:ext cx="1997054" cy="133136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5B10BD8-39E8-44D2-BEE6-9E6412F4278E}"/>
              </a:ext>
            </a:extLst>
          </p:cNvPr>
          <p:cNvSpPr txBox="1"/>
          <p:nvPr/>
        </p:nvSpPr>
        <p:spPr>
          <a:xfrm>
            <a:off x="3700115" y="809893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“</a:t>
            </a:r>
            <a:r>
              <a:rPr lang="en-US" dirty="0" err="1">
                <a:latin typeface="+mn-lt"/>
              </a:rPr>
              <a:t>FiberScout</a:t>
            </a:r>
            <a:r>
              <a:rPr lang="en-US" dirty="0">
                <a:latin typeface="+mn-lt"/>
              </a:rPr>
              <a:t>: an interactive tool for exploring and analyzing fiber reinforced polymers,” in 2014 IEEE Pacific Visualization Symposium</a:t>
            </a:r>
          </a:p>
        </p:txBody>
      </p:sp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36592848-B216-40B7-9CE1-B648F7012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709" y="467375"/>
            <a:ext cx="1997054" cy="133136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6CD2D2C-7CC3-42CF-8F5C-498B28F5DE2F}"/>
              </a:ext>
            </a:extLst>
          </p:cNvPr>
          <p:cNvSpPr txBox="1"/>
          <p:nvPr/>
        </p:nvSpPr>
        <p:spPr>
          <a:xfrm>
            <a:off x="3700115" y="2352731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“Fuzzy feature tracking: visual analysis of industrial 4D-XCT data,” Computers &amp; Graphics</a:t>
            </a:r>
          </a:p>
        </p:txBody>
      </p:sp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77D35373-483F-45AD-8E64-3208A20672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709" y="2011920"/>
            <a:ext cx="1993640" cy="13279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651278-8808-4FFD-B6E3-091CA32F669E}"/>
              </a:ext>
            </a:extLst>
          </p:cNvPr>
          <p:cNvSpPr txBox="1"/>
          <p:nvPr/>
        </p:nvSpPr>
        <p:spPr>
          <a:xfrm>
            <a:off x="3700115" y="3757070"/>
            <a:ext cx="7498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“Comparison of final fracture extraction techniques for interrupted in situ tensile tests of glass fiber reinforced polymers,” in 7th Conference on Industrial Computed Tomography</a:t>
            </a:r>
          </a:p>
        </p:txBody>
      </p:sp>
      <p:pic>
        <p:nvPicPr>
          <p:cNvPr id="47" name="Picture 46" descr="Graphical user interface&#10;&#10;Description automatically generated">
            <a:extLst>
              <a:ext uri="{FF2B5EF4-FFF2-40B4-BE49-F238E27FC236}">
                <a16:creationId xmlns:a16="http://schemas.microsoft.com/office/drawing/2014/main" id="{0225F9BD-C6C3-4382-96BD-5BF478192D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709" y="3553051"/>
            <a:ext cx="1997054" cy="13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25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C47E57-F942-45C0-87D6-D1CB8131F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5F194A-11C2-43FA-9A12-B4B40E59F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0BCBDE-9F9D-436E-88C7-98BCA8081AE1}"/>
              </a:ext>
            </a:extLst>
          </p:cNvPr>
          <p:cNvGrpSpPr/>
          <p:nvPr/>
        </p:nvGrpSpPr>
        <p:grpSpPr>
          <a:xfrm>
            <a:off x="1314115" y="1223757"/>
            <a:ext cx="9894486" cy="4412074"/>
            <a:chOff x="1314115" y="1125538"/>
            <a:chExt cx="9894486" cy="441207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197BC97-5D4A-4CFE-A40D-D817D95CAA89}"/>
                </a:ext>
              </a:extLst>
            </p:cNvPr>
            <p:cNvGrpSpPr/>
            <p:nvPr/>
          </p:nvGrpSpPr>
          <p:grpSpPr>
            <a:xfrm>
              <a:off x="1866771" y="1125538"/>
              <a:ext cx="9341830" cy="1335024"/>
              <a:chOff x="1633091" y="1025135"/>
              <a:chExt cx="9341830" cy="133502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7C9BF49-AC54-45F7-97CB-BD703EF86617}"/>
                  </a:ext>
                </a:extLst>
              </p:cNvPr>
              <p:cNvSpPr txBox="1"/>
              <p:nvPr/>
            </p:nvSpPr>
            <p:spPr>
              <a:xfrm>
                <a:off x="3476841" y="1369482"/>
                <a:ext cx="7498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“Processing, Analysis and Visualization of CT Data in Industrial X-Ray Computed Tomography,” In Industrial X-Ray Computed Tomography</a:t>
                </a:r>
              </a:p>
            </p:txBody>
          </p:sp>
          <p:pic>
            <p:nvPicPr>
              <p:cNvPr id="29" name="Picture 28" descr="Graphical user interface, text&#10;&#10;Description automatically generated">
                <a:extLst>
                  <a:ext uri="{FF2B5EF4-FFF2-40B4-BE49-F238E27FC236}">
                    <a16:creationId xmlns:a16="http://schemas.microsoft.com/office/drawing/2014/main" id="{33B0E051-E0EC-44EA-B0CC-FC48D590E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3091" y="1025135"/>
                <a:ext cx="888081" cy="133502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55DCA47-4BE7-42B5-8F34-61AC51AD9E7C}"/>
                </a:ext>
              </a:extLst>
            </p:cNvPr>
            <p:cNvGrpSpPr/>
            <p:nvPr/>
          </p:nvGrpSpPr>
          <p:grpSpPr>
            <a:xfrm>
              <a:off x="1866771" y="4202588"/>
              <a:ext cx="9341830" cy="1335024"/>
              <a:chOff x="1633091" y="4499430"/>
              <a:chExt cx="9341830" cy="1335024"/>
            </a:xfrm>
          </p:grpSpPr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77982372-79A9-4794-9D61-01B2E2D26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3091" y="4499430"/>
                <a:ext cx="1001268" cy="133502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00C227-4EFB-4098-BA1C-64E66C9C16D2}"/>
                  </a:ext>
                </a:extLst>
              </p:cNvPr>
              <p:cNvSpPr txBox="1"/>
              <p:nvPr/>
            </p:nvSpPr>
            <p:spPr>
              <a:xfrm>
                <a:off x="3476841" y="4843777"/>
                <a:ext cx="7498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“Visualization Working Group at TU Wien: </a:t>
                </a:r>
                <a:r>
                  <a:rPr lang="en-US" dirty="0" err="1">
                    <a:latin typeface="+mn-lt"/>
                  </a:rPr>
                  <a:t>Visibile</a:t>
                </a:r>
                <a:r>
                  <a:rPr lang="en-US" dirty="0">
                    <a:latin typeface="+mn-lt"/>
                  </a:rPr>
                  <a:t> </a:t>
                </a:r>
                <a:r>
                  <a:rPr lang="en-US" dirty="0" err="1">
                    <a:latin typeface="+mn-lt"/>
                  </a:rPr>
                  <a:t>Facimus</a:t>
                </a:r>
                <a:r>
                  <a:rPr lang="en-US" dirty="0">
                    <a:latin typeface="+mn-lt"/>
                  </a:rPr>
                  <a:t> </a:t>
                </a:r>
                <a:r>
                  <a:rPr lang="en-US" dirty="0" err="1">
                    <a:latin typeface="+mn-lt"/>
                  </a:rPr>
                  <a:t>Quod</a:t>
                </a:r>
                <a:r>
                  <a:rPr lang="en-US" dirty="0">
                    <a:latin typeface="+mn-lt"/>
                  </a:rPr>
                  <a:t> </a:t>
                </a:r>
                <a:r>
                  <a:rPr lang="en-US" dirty="0" err="1">
                    <a:latin typeface="+mn-lt"/>
                  </a:rPr>
                  <a:t>Ceteri</a:t>
                </a:r>
                <a:r>
                  <a:rPr lang="en-US" dirty="0">
                    <a:latin typeface="+mn-lt"/>
                  </a:rPr>
                  <a:t> Non </a:t>
                </a:r>
                <a:r>
                  <a:rPr lang="en-US" dirty="0" err="1">
                    <a:latin typeface="+mn-lt"/>
                  </a:rPr>
                  <a:t>Possunt</a:t>
                </a:r>
                <a:r>
                  <a:rPr lang="en-US" dirty="0">
                    <a:latin typeface="+mn-lt"/>
                  </a:rPr>
                  <a:t>,” Visual Informatics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9A6E9A6-155E-423F-983C-675830A370DC}"/>
                </a:ext>
              </a:extLst>
            </p:cNvPr>
            <p:cNvGrpSpPr/>
            <p:nvPr/>
          </p:nvGrpSpPr>
          <p:grpSpPr>
            <a:xfrm>
              <a:off x="1314115" y="2658913"/>
              <a:ext cx="9894486" cy="1391871"/>
              <a:chOff x="1080435" y="2733859"/>
              <a:chExt cx="9894486" cy="1391871"/>
            </a:xfrm>
          </p:grpSpPr>
          <p:pic>
            <p:nvPicPr>
              <p:cNvPr id="34" name="Picture 33" descr="Diagram&#10;&#10;Description automatically generated with low confidence">
                <a:extLst>
                  <a:ext uri="{FF2B5EF4-FFF2-40B4-BE49-F238E27FC236}">
                    <a16:creationId xmlns:a16="http://schemas.microsoft.com/office/drawing/2014/main" id="{95F409E9-13BE-40F4-B34B-49F4CF8AD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0435" y="2733859"/>
                <a:ext cx="1993392" cy="1391871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58E40F8-11F6-49D6-B3E8-C092DA1A33B5}"/>
                  </a:ext>
                </a:extLst>
              </p:cNvPr>
              <p:cNvSpPr txBox="1"/>
              <p:nvPr/>
            </p:nvSpPr>
            <p:spPr>
              <a:xfrm>
                <a:off x="3476841" y="3245128"/>
                <a:ext cx="7498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VCBM Image Contest Award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8675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55D3C4-250D-4E00-A72E-7F70D872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75412-0151-4F1A-8FC8-DB397F44F7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BEF46-A861-45BB-82A5-CEECEBB8FA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30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DFAED97-5BB5-4537-8AA0-71217C4E4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45"/>
          <a:stretch/>
        </p:blipFill>
        <p:spPr>
          <a:xfrm>
            <a:off x="758433" y="765498"/>
            <a:ext cx="10678306" cy="9826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AD894F-E803-4A29-9B00-758ABC927CA8}"/>
              </a:ext>
            </a:extLst>
          </p:cNvPr>
          <p:cNvSpPr/>
          <p:nvPr/>
        </p:nvSpPr>
        <p:spPr>
          <a:xfrm>
            <a:off x="624979" y="5483963"/>
            <a:ext cx="10945218" cy="5107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527A0-8E93-4833-9E9C-F136110C8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D8D4-F55B-439E-8DE3-84E6661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A0D98-6BAB-4FB4-9712-87EC6535D8ED}"/>
              </a:ext>
            </a:extLst>
          </p:cNvPr>
          <p:cNvSpPr/>
          <p:nvPr/>
        </p:nvSpPr>
        <p:spPr>
          <a:xfrm>
            <a:off x="758432" y="765498"/>
            <a:ext cx="1067830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902143-0C90-40D3-A172-7C7A1FDCA5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349" y="270053"/>
            <a:ext cx="2066500" cy="592927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DFAED97-5BB5-4537-8AA0-71217C4E4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691" y="173974"/>
            <a:ext cx="7137791" cy="6568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AD894F-E803-4A29-9B00-758ABC927CA8}"/>
              </a:ext>
            </a:extLst>
          </p:cNvPr>
          <p:cNvSpPr/>
          <p:nvPr/>
        </p:nvSpPr>
        <p:spPr>
          <a:xfrm>
            <a:off x="2425180" y="3327977"/>
            <a:ext cx="7344816" cy="3414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527A0-8E93-4833-9E9C-F136110C8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D8D4-F55B-439E-8DE3-84E6661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0496E7-56D3-45D0-AB78-1E9F7C2C2A61}"/>
              </a:ext>
            </a:extLst>
          </p:cNvPr>
          <p:cNvSpPr/>
          <p:nvPr/>
        </p:nvSpPr>
        <p:spPr>
          <a:xfrm>
            <a:off x="4175086" y="3327977"/>
            <a:ext cx="5594910" cy="3414185"/>
          </a:xfrm>
          <a:custGeom>
            <a:avLst/>
            <a:gdLst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0 w 5547098"/>
              <a:gd name="connsiteY4" fmla="*/ 0 h 3414185"/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2873 w 5547098"/>
              <a:gd name="connsiteY4" fmla="*/ 942182 h 3414185"/>
              <a:gd name="connsiteX5" fmla="*/ 0 w 5547098"/>
              <a:gd name="connsiteY5" fmla="*/ 0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50685 w 5594910"/>
              <a:gd name="connsiteY4" fmla="*/ 942182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98497 w 5594910"/>
              <a:gd name="connsiteY4" fmla="*/ 1557758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80568 w 5594910"/>
              <a:gd name="connsiteY4" fmla="*/ 1557758 h 3414185"/>
              <a:gd name="connsiteX5" fmla="*/ 0 w 5594910"/>
              <a:gd name="connsiteY5" fmla="*/ 23906 h 341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4910" h="3414185">
                <a:moveTo>
                  <a:pt x="0" y="23906"/>
                </a:moveTo>
                <a:lnTo>
                  <a:pt x="5594910" y="0"/>
                </a:lnTo>
                <a:lnTo>
                  <a:pt x="5594910" y="3414185"/>
                </a:lnTo>
                <a:lnTo>
                  <a:pt x="47812" y="3414185"/>
                </a:lnTo>
                <a:cubicBezTo>
                  <a:pt x="48770" y="2590184"/>
                  <a:pt x="79610" y="2381759"/>
                  <a:pt x="80568" y="1557758"/>
                </a:cubicBezTo>
                <a:cubicBezTo>
                  <a:pt x="79610" y="1243697"/>
                  <a:pt x="958" y="337967"/>
                  <a:pt x="0" y="239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ollage of different colored lollipops&#10;&#10;Description automatically generated with low confidence">
            <a:extLst>
              <a:ext uri="{FF2B5EF4-FFF2-40B4-BE49-F238E27FC236}">
                <a16:creationId xmlns:a16="http://schemas.microsoft.com/office/drawing/2014/main" id="{497300AD-E558-43C1-A659-641611D70C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395" y="3851107"/>
            <a:ext cx="7531753" cy="1843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520101-EC8E-418E-A1FD-42F9FAD45C55}"/>
              </a:ext>
            </a:extLst>
          </p:cNvPr>
          <p:cNvSpPr txBox="1"/>
          <p:nvPr/>
        </p:nvSpPr>
        <p:spPr>
          <a:xfrm>
            <a:off x="4730386" y="5796766"/>
            <a:ext cx="652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C. Dick et al, “Stress tensor field visualization,” TVCG, 2009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B29683-166E-4C4B-AB89-95BCC752012C}"/>
              </a:ext>
            </a:extLst>
          </p:cNvPr>
          <p:cNvCxnSpPr>
            <a:cxnSpLocks/>
          </p:cNvCxnSpPr>
          <p:nvPr/>
        </p:nvCxnSpPr>
        <p:spPr>
          <a:xfrm>
            <a:off x="4147127" y="3860800"/>
            <a:ext cx="222268" cy="2170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3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1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902143-0C90-40D3-A172-7C7A1FDCA5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349" y="270053"/>
            <a:ext cx="2066500" cy="592927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DFAED97-5BB5-4537-8AA0-71217C4E4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691" y="173974"/>
            <a:ext cx="7137791" cy="65681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496E7-56D3-45D0-AB78-1E9F7C2C2A61}"/>
              </a:ext>
            </a:extLst>
          </p:cNvPr>
          <p:cNvSpPr/>
          <p:nvPr/>
        </p:nvSpPr>
        <p:spPr>
          <a:xfrm flipH="1">
            <a:off x="2209156" y="3327977"/>
            <a:ext cx="2061909" cy="3414185"/>
          </a:xfrm>
          <a:custGeom>
            <a:avLst/>
            <a:gdLst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0 w 5547098"/>
              <a:gd name="connsiteY4" fmla="*/ 0 h 3414185"/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2873 w 5547098"/>
              <a:gd name="connsiteY4" fmla="*/ 942182 h 3414185"/>
              <a:gd name="connsiteX5" fmla="*/ 0 w 5547098"/>
              <a:gd name="connsiteY5" fmla="*/ 0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50685 w 5594910"/>
              <a:gd name="connsiteY4" fmla="*/ 942182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98497 w 5594910"/>
              <a:gd name="connsiteY4" fmla="*/ 1557758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80568 w 5594910"/>
              <a:gd name="connsiteY4" fmla="*/ 1557758 h 3414185"/>
              <a:gd name="connsiteX5" fmla="*/ 0 w 5594910"/>
              <a:gd name="connsiteY5" fmla="*/ 23906 h 3414185"/>
              <a:gd name="connsiteX0" fmla="*/ 45771 w 5640681"/>
              <a:gd name="connsiteY0" fmla="*/ 23906 h 3414185"/>
              <a:gd name="connsiteX1" fmla="*/ 5640681 w 5640681"/>
              <a:gd name="connsiteY1" fmla="*/ 0 h 3414185"/>
              <a:gd name="connsiteX2" fmla="*/ 5640681 w 5640681"/>
              <a:gd name="connsiteY2" fmla="*/ 3414185 h 3414185"/>
              <a:gd name="connsiteX3" fmla="*/ 93583 w 5640681"/>
              <a:gd name="connsiteY3" fmla="*/ 3414185 h 3414185"/>
              <a:gd name="connsiteX4" fmla="*/ 14 w 5640681"/>
              <a:gd name="connsiteY4" fmla="*/ 1708679 h 3414185"/>
              <a:gd name="connsiteX5" fmla="*/ 45771 w 5640681"/>
              <a:gd name="connsiteY5" fmla="*/ 23906 h 3414185"/>
              <a:gd name="connsiteX0" fmla="*/ 273147 w 5868057"/>
              <a:gd name="connsiteY0" fmla="*/ 23906 h 3414185"/>
              <a:gd name="connsiteX1" fmla="*/ 5868057 w 5868057"/>
              <a:gd name="connsiteY1" fmla="*/ 0 h 3414185"/>
              <a:gd name="connsiteX2" fmla="*/ 5868057 w 5868057"/>
              <a:gd name="connsiteY2" fmla="*/ 3414185 h 3414185"/>
              <a:gd name="connsiteX3" fmla="*/ 320959 w 5868057"/>
              <a:gd name="connsiteY3" fmla="*/ 3414185 h 3414185"/>
              <a:gd name="connsiteX4" fmla="*/ 3 w 5868057"/>
              <a:gd name="connsiteY4" fmla="*/ 2161440 h 3414185"/>
              <a:gd name="connsiteX5" fmla="*/ 273147 w 5868057"/>
              <a:gd name="connsiteY5" fmla="*/ 23906 h 3414185"/>
              <a:gd name="connsiteX0" fmla="*/ 365418 w 5960328"/>
              <a:gd name="connsiteY0" fmla="*/ 23906 h 3414185"/>
              <a:gd name="connsiteX1" fmla="*/ 5960328 w 5960328"/>
              <a:gd name="connsiteY1" fmla="*/ 0 h 3414185"/>
              <a:gd name="connsiteX2" fmla="*/ 5960328 w 5960328"/>
              <a:gd name="connsiteY2" fmla="*/ 3414185 h 3414185"/>
              <a:gd name="connsiteX3" fmla="*/ 413230 w 5960328"/>
              <a:gd name="connsiteY3" fmla="*/ 3414185 h 3414185"/>
              <a:gd name="connsiteX4" fmla="*/ 370564 w 5960328"/>
              <a:gd name="connsiteY4" fmla="*/ 3024976 h 3414185"/>
              <a:gd name="connsiteX5" fmla="*/ 92274 w 5960328"/>
              <a:gd name="connsiteY5" fmla="*/ 2161440 h 3414185"/>
              <a:gd name="connsiteX6" fmla="*/ 365418 w 5960328"/>
              <a:gd name="connsiteY6" fmla="*/ 23906 h 3414185"/>
              <a:gd name="connsiteX0" fmla="*/ 404114 w 5999024"/>
              <a:gd name="connsiteY0" fmla="*/ 23906 h 3414185"/>
              <a:gd name="connsiteX1" fmla="*/ 5999024 w 5999024"/>
              <a:gd name="connsiteY1" fmla="*/ 0 h 3414185"/>
              <a:gd name="connsiteX2" fmla="*/ 5999024 w 5999024"/>
              <a:gd name="connsiteY2" fmla="*/ 3414185 h 3414185"/>
              <a:gd name="connsiteX3" fmla="*/ 451926 w 5999024"/>
              <a:gd name="connsiteY3" fmla="*/ 3414185 h 3414185"/>
              <a:gd name="connsiteX4" fmla="*/ 273093 w 5999024"/>
              <a:gd name="connsiteY4" fmla="*/ 3035608 h 3414185"/>
              <a:gd name="connsiteX5" fmla="*/ 130970 w 5999024"/>
              <a:gd name="connsiteY5" fmla="*/ 2161440 h 3414185"/>
              <a:gd name="connsiteX6" fmla="*/ 404114 w 5999024"/>
              <a:gd name="connsiteY6" fmla="*/ 23906 h 3414185"/>
              <a:gd name="connsiteX0" fmla="*/ 273147 w 5868057"/>
              <a:gd name="connsiteY0" fmla="*/ 23906 h 3414185"/>
              <a:gd name="connsiteX1" fmla="*/ 5868057 w 5868057"/>
              <a:gd name="connsiteY1" fmla="*/ 0 h 3414185"/>
              <a:gd name="connsiteX2" fmla="*/ 5868057 w 5868057"/>
              <a:gd name="connsiteY2" fmla="*/ 3414185 h 3414185"/>
              <a:gd name="connsiteX3" fmla="*/ 320959 w 5868057"/>
              <a:gd name="connsiteY3" fmla="*/ 3414185 h 3414185"/>
              <a:gd name="connsiteX4" fmla="*/ 142126 w 5868057"/>
              <a:gd name="connsiteY4" fmla="*/ 3035608 h 3414185"/>
              <a:gd name="connsiteX5" fmla="*/ 3 w 5868057"/>
              <a:gd name="connsiteY5" fmla="*/ 2161440 h 3414185"/>
              <a:gd name="connsiteX6" fmla="*/ 273147 w 5868057"/>
              <a:gd name="connsiteY6" fmla="*/ 23906 h 341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8057" h="3414185">
                <a:moveTo>
                  <a:pt x="273147" y="23906"/>
                </a:moveTo>
                <a:lnTo>
                  <a:pt x="5868057" y="0"/>
                </a:lnTo>
                <a:lnTo>
                  <a:pt x="5868057" y="3414185"/>
                </a:lnTo>
                <a:lnTo>
                  <a:pt x="320959" y="3414185"/>
                </a:lnTo>
                <a:cubicBezTo>
                  <a:pt x="-126516" y="3264256"/>
                  <a:pt x="195619" y="3244399"/>
                  <a:pt x="142126" y="3035608"/>
                </a:cubicBezTo>
                <a:cubicBezTo>
                  <a:pt x="88633" y="2826817"/>
                  <a:pt x="861" y="2661618"/>
                  <a:pt x="3" y="2161440"/>
                </a:cubicBezTo>
                <a:cubicBezTo>
                  <a:pt x="-955" y="1847379"/>
                  <a:pt x="274105" y="337967"/>
                  <a:pt x="273147" y="239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527A0-8E93-4833-9E9C-F136110C8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D8D4-F55B-439E-8DE3-84E6661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B84C23F-74E8-4A89-8D30-D83B1985D668}"/>
              </a:ext>
            </a:extLst>
          </p:cNvPr>
          <p:cNvSpPr/>
          <p:nvPr/>
        </p:nvSpPr>
        <p:spPr>
          <a:xfrm>
            <a:off x="5953570" y="3327977"/>
            <a:ext cx="3816425" cy="3414185"/>
          </a:xfrm>
          <a:custGeom>
            <a:avLst/>
            <a:gdLst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0 w 5547098"/>
              <a:gd name="connsiteY4" fmla="*/ 0 h 3414185"/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2873 w 5547098"/>
              <a:gd name="connsiteY4" fmla="*/ 942182 h 3414185"/>
              <a:gd name="connsiteX5" fmla="*/ 0 w 5547098"/>
              <a:gd name="connsiteY5" fmla="*/ 0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50685 w 5594910"/>
              <a:gd name="connsiteY4" fmla="*/ 942182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98497 w 5594910"/>
              <a:gd name="connsiteY4" fmla="*/ 1557758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80568 w 5594910"/>
              <a:gd name="connsiteY4" fmla="*/ 1557758 h 3414185"/>
              <a:gd name="connsiteX5" fmla="*/ 0 w 5594910"/>
              <a:gd name="connsiteY5" fmla="*/ 23906 h 341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4910" h="3414185">
                <a:moveTo>
                  <a:pt x="0" y="23906"/>
                </a:moveTo>
                <a:lnTo>
                  <a:pt x="5594910" y="0"/>
                </a:lnTo>
                <a:lnTo>
                  <a:pt x="5594910" y="3414185"/>
                </a:lnTo>
                <a:lnTo>
                  <a:pt x="47812" y="3414185"/>
                </a:lnTo>
                <a:cubicBezTo>
                  <a:pt x="48770" y="2590184"/>
                  <a:pt x="79610" y="2381759"/>
                  <a:pt x="80568" y="1557758"/>
                </a:cubicBezTo>
                <a:cubicBezTo>
                  <a:pt x="79610" y="1243697"/>
                  <a:pt x="958" y="337967"/>
                  <a:pt x="0" y="239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F6651-6D24-4E0C-8924-C2AEBF1F6798}"/>
              </a:ext>
            </a:extLst>
          </p:cNvPr>
          <p:cNvSpPr txBox="1"/>
          <p:nvPr/>
        </p:nvSpPr>
        <p:spPr>
          <a:xfrm>
            <a:off x="6390872" y="5653767"/>
            <a:ext cx="5061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S. Dutta et al “In situ distribution guided analysis and visualization of transonic jet engine simulations,” TVCG, 2016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6844A63-F85D-457F-8746-0E93DDB6DE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106" y="3327977"/>
            <a:ext cx="4467159" cy="23257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63EFCB-D773-4611-ACFA-A56D060D8E8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929745" y="4490872"/>
            <a:ext cx="758361" cy="17713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902143-0C90-40D3-A172-7C7A1FDCA5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349" y="270053"/>
            <a:ext cx="2066500" cy="592927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DFAED97-5BB5-4537-8AA0-71217C4E4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691" y="173974"/>
            <a:ext cx="7137791" cy="65681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496E7-56D3-45D0-AB78-1E9F7C2C2A61}"/>
              </a:ext>
            </a:extLst>
          </p:cNvPr>
          <p:cNvSpPr/>
          <p:nvPr/>
        </p:nvSpPr>
        <p:spPr>
          <a:xfrm flipH="1">
            <a:off x="2209156" y="3327977"/>
            <a:ext cx="3888432" cy="3414185"/>
          </a:xfrm>
          <a:custGeom>
            <a:avLst/>
            <a:gdLst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0 w 5547098"/>
              <a:gd name="connsiteY4" fmla="*/ 0 h 3414185"/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2873 w 5547098"/>
              <a:gd name="connsiteY4" fmla="*/ 942182 h 3414185"/>
              <a:gd name="connsiteX5" fmla="*/ 0 w 5547098"/>
              <a:gd name="connsiteY5" fmla="*/ 0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50685 w 5594910"/>
              <a:gd name="connsiteY4" fmla="*/ 942182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98497 w 5594910"/>
              <a:gd name="connsiteY4" fmla="*/ 1557758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80568 w 5594910"/>
              <a:gd name="connsiteY4" fmla="*/ 1557758 h 3414185"/>
              <a:gd name="connsiteX5" fmla="*/ 0 w 5594910"/>
              <a:gd name="connsiteY5" fmla="*/ 23906 h 3414185"/>
              <a:gd name="connsiteX0" fmla="*/ 45771 w 5640681"/>
              <a:gd name="connsiteY0" fmla="*/ 23906 h 3414185"/>
              <a:gd name="connsiteX1" fmla="*/ 5640681 w 5640681"/>
              <a:gd name="connsiteY1" fmla="*/ 0 h 3414185"/>
              <a:gd name="connsiteX2" fmla="*/ 5640681 w 5640681"/>
              <a:gd name="connsiteY2" fmla="*/ 3414185 h 3414185"/>
              <a:gd name="connsiteX3" fmla="*/ 93583 w 5640681"/>
              <a:gd name="connsiteY3" fmla="*/ 3414185 h 3414185"/>
              <a:gd name="connsiteX4" fmla="*/ 14 w 5640681"/>
              <a:gd name="connsiteY4" fmla="*/ 1708679 h 3414185"/>
              <a:gd name="connsiteX5" fmla="*/ 45771 w 5640681"/>
              <a:gd name="connsiteY5" fmla="*/ 23906 h 3414185"/>
              <a:gd name="connsiteX0" fmla="*/ 273147 w 5868057"/>
              <a:gd name="connsiteY0" fmla="*/ 23906 h 3414185"/>
              <a:gd name="connsiteX1" fmla="*/ 5868057 w 5868057"/>
              <a:gd name="connsiteY1" fmla="*/ 0 h 3414185"/>
              <a:gd name="connsiteX2" fmla="*/ 5868057 w 5868057"/>
              <a:gd name="connsiteY2" fmla="*/ 3414185 h 3414185"/>
              <a:gd name="connsiteX3" fmla="*/ 320959 w 5868057"/>
              <a:gd name="connsiteY3" fmla="*/ 3414185 h 3414185"/>
              <a:gd name="connsiteX4" fmla="*/ 3 w 5868057"/>
              <a:gd name="connsiteY4" fmla="*/ 2161440 h 3414185"/>
              <a:gd name="connsiteX5" fmla="*/ 273147 w 5868057"/>
              <a:gd name="connsiteY5" fmla="*/ 23906 h 3414185"/>
              <a:gd name="connsiteX0" fmla="*/ 365418 w 5960328"/>
              <a:gd name="connsiteY0" fmla="*/ 23906 h 3414185"/>
              <a:gd name="connsiteX1" fmla="*/ 5960328 w 5960328"/>
              <a:gd name="connsiteY1" fmla="*/ 0 h 3414185"/>
              <a:gd name="connsiteX2" fmla="*/ 5960328 w 5960328"/>
              <a:gd name="connsiteY2" fmla="*/ 3414185 h 3414185"/>
              <a:gd name="connsiteX3" fmla="*/ 413230 w 5960328"/>
              <a:gd name="connsiteY3" fmla="*/ 3414185 h 3414185"/>
              <a:gd name="connsiteX4" fmla="*/ 370564 w 5960328"/>
              <a:gd name="connsiteY4" fmla="*/ 3024976 h 3414185"/>
              <a:gd name="connsiteX5" fmla="*/ 92274 w 5960328"/>
              <a:gd name="connsiteY5" fmla="*/ 2161440 h 3414185"/>
              <a:gd name="connsiteX6" fmla="*/ 365418 w 5960328"/>
              <a:gd name="connsiteY6" fmla="*/ 23906 h 3414185"/>
              <a:gd name="connsiteX0" fmla="*/ 404114 w 5999024"/>
              <a:gd name="connsiteY0" fmla="*/ 23906 h 3414185"/>
              <a:gd name="connsiteX1" fmla="*/ 5999024 w 5999024"/>
              <a:gd name="connsiteY1" fmla="*/ 0 h 3414185"/>
              <a:gd name="connsiteX2" fmla="*/ 5999024 w 5999024"/>
              <a:gd name="connsiteY2" fmla="*/ 3414185 h 3414185"/>
              <a:gd name="connsiteX3" fmla="*/ 451926 w 5999024"/>
              <a:gd name="connsiteY3" fmla="*/ 3414185 h 3414185"/>
              <a:gd name="connsiteX4" fmla="*/ 273093 w 5999024"/>
              <a:gd name="connsiteY4" fmla="*/ 3035608 h 3414185"/>
              <a:gd name="connsiteX5" fmla="*/ 130970 w 5999024"/>
              <a:gd name="connsiteY5" fmla="*/ 2161440 h 3414185"/>
              <a:gd name="connsiteX6" fmla="*/ 404114 w 5999024"/>
              <a:gd name="connsiteY6" fmla="*/ 23906 h 3414185"/>
              <a:gd name="connsiteX0" fmla="*/ 273147 w 5868057"/>
              <a:gd name="connsiteY0" fmla="*/ 23906 h 3414185"/>
              <a:gd name="connsiteX1" fmla="*/ 5868057 w 5868057"/>
              <a:gd name="connsiteY1" fmla="*/ 0 h 3414185"/>
              <a:gd name="connsiteX2" fmla="*/ 5868057 w 5868057"/>
              <a:gd name="connsiteY2" fmla="*/ 3414185 h 3414185"/>
              <a:gd name="connsiteX3" fmla="*/ 320959 w 5868057"/>
              <a:gd name="connsiteY3" fmla="*/ 3414185 h 3414185"/>
              <a:gd name="connsiteX4" fmla="*/ 142126 w 5868057"/>
              <a:gd name="connsiteY4" fmla="*/ 3035608 h 3414185"/>
              <a:gd name="connsiteX5" fmla="*/ 3 w 5868057"/>
              <a:gd name="connsiteY5" fmla="*/ 2161440 h 3414185"/>
              <a:gd name="connsiteX6" fmla="*/ 273147 w 5868057"/>
              <a:gd name="connsiteY6" fmla="*/ 23906 h 3414185"/>
              <a:gd name="connsiteX0" fmla="*/ 165971 w 5868059"/>
              <a:gd name="connsiteY0" fmla="*/ 15028 h 3414185"/>
              <a:gd name="connsiteX1" fmla="*/ 5868059 w 5868059"/>
              <a:gd name="connsiteY1" fmla="*/ 0 h 3414185"/>
              <a:gd name="connsiteX2" fmla="*/ 5868059 w 5868059"/>
              <a:gd name="connsiteY2" fmla="*/ 3414185 h 3414185"/>
              <a:gd name="connsiteX3" fmla="*/ 320961 w 5868059"/>
              <a:gd name="connsiteY3" fmla="*/ 3414185 h 3414185"/>
              <a:gd name="connsiteX4" fmla="*/ 142128 w 5868059"/>
              <a:gd name="connsiteY4" fmla="*/ 3035608 h 3414185"/>
              <a:gd name="connsiteX5" fmla="*/ 5 w 5868059"/>
              <a:gd name="connsiteY5" fmla="*/ 2161440 h 3414185"/>
              <a:gd name="connsiteX6" fmla="*/ 165971 w 5868059"/>
              <a:gd name="connsiteY6" fmla="*/ 15028 h 341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8059" h="3414185">
                <a:moveTo>
                  <a:pt x="165971" y="15028"/>
                </a:moveTo>
                <a:lnTo>
                  <a:pt x="5868059" y="0"/>
                </a:lnTo>
                <a:lnTo>
                  <a:pt x="5868059" y="3414185"/>
                </a:lnTo>
                <a:lnTo>
                  <a:pt x="320961" y="3414185"/>
                </a:lnTo>
                <a:cubicBezTo>
                  <a:pt x="-126514" y="3264256"/>
                  <a:pt x="195621" y="3244399"/>
                  <a:pt x="142128" y="3035608"/>
                </a:cubicBezTo>
                <a:cubicBezTo>
                  <a:pt x="88635" y="2826817"/>
                  <a:pt x="863" y="2661618"/>
                  <a:pt x="5" y="2161440"/>
                </a:cubicBezTo>
                <a:cubicBezTo>
                  <a:pt x="-953" y="1847379"/>
                  <a:pt x="166929" y="329089"/>
                  <a:pt x="165971" y="15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527A0-8E93-4833-9E9C-F136110C8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D8D4-F55B-439E-8DE3-84E6661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B84C23F-74E8-4A89-8D30-D83B1985D668}"/>
              </a:ext>
            </a:extLst>
          </p:cNvPr>
          <p:cNvSpPr/>
          <p:nvPr/>
        </p:nvSpPr>
        <p:spPr>
          <a:xfrm>
            <a:off x="7825779" y="3327977"/>
            <a:ext cx="1944216" cy="3414185"/>
          </a:xfrm>
          <a:custGeom>
            <a:avLst/>
            <a:gdLst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0 w 5547098"/>
              <a:gd name="connsiteY4" fmla="*/ 0 h 3414185"/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2873 w 5547098"/>
              <a:gd name="connsiteY4" fmla="*/ 942182 h 3414185"/>
              <a:gd name="connsiteX5" fmla="*/ 0 w 5547098"/>
              <a:gd name="connsiteY5" fmla="*/ 0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50685 w 5594910"/>
              <a:gd name="connsiteY4" fmla="*/ 942182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98497 w 5594910"/>
              <a:gd name="connsiteY4" fmla="*/ 1557758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80568 w 5594910"/>
              <a:gd name="connsiteY4" fmla="*/ 1557758 h 3414185"/>
              <a:gd name="connsiteX5" fmla="*/ 0 w 5594910"/>
              <a:gd name="connsiteY5" fmla="*/ 23906 h 341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4910" h="3414185">
                <a:moveTo>
                  <a:pt x="0" y="23906"/>
                </a:moveTo>
                <a:lnTo>
                  <a:pt x="5594910" y="0"/>
                </a:lnTo>
                <a:lnTo>
                  <a:pt x="5594910" y="3414185"/>
                </a:lnTo>
                <a:lnTo>
                  <a:pt x="47812" y="3414185"/>
                </a:lnTo>
                <a:cubicBezTo>
                  <a:pt x="48770" y="2590184"/>
                  <a:pt x="79610" y="2381759"/>
                  <a:pt x="80568" y="1557758"/>
                </a:cubicBezTo>
                <a:cubicBezTo>
                  <a:pt x="79610" y="1243697"/>
                  <a:pt x="958" y="337967"/>
                  <a:pt x="0" y="239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991ACFB2-C939-4E2C-93EC-A2A8E4FFBF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14" y="3857970"/>
            <a:ext cx="5661811" cy="1740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335EDD-EB19-41FC-A403-769288D7B23B}"/>
              </a:ext>
            </a:extLst>
          </p:cNvPr>
          <p:cNvSpPr txBox="1"/>
          <p:nvPr/>
        </p:nvSpPr>
        <p:spPr>
          <a:xfrm>
            <a:off x="-99533" y="5676913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A. Reh et al “Fuzzy feature tracking: Visual analysis of industrial 4D-XCT data,” C&amp;G, 2015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B5B194-B013-484F-ACC6-8CB3D0F71300}"/>
              </a:ext>
            </a:extLst>
          </p:cNvPr>
          <p:cNvCxnSpPr>
            <a:cxnSpLocks/>
          </p:cNvCxnSpPr>
          <p:nvPr/>
        </p:nvCxnSpPr>
        <p:spPr>
          <a:xfrm flipV="1">
            <a:off x="5899725" y="4221882"/>
            <a:ext cx="197862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2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902143-0C90-40D3-A172-7C7A1FDCA5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349" y="270053"/>
            <a:ext cx="2066500" cy="592927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DFAED97-5BB5-4537-8AA0-71217C4E4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691" y="173974"/>
            <a:ext cx="7137791" cy="65681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496E7-56D3-45D0-AB78-1E9F7C2C2A61}"/>
              </a:ext>
            </a:extLst>
          </p:cNvPr>
          <p:cNvSpPr/>
          <p:nvPr/>
        </p:nvSpPr>
        <p:spPr>
          <a:xfrm flipH="1">
            <a:off x="2209156" y="3327977"/>
            <a:ext cx="5665346" cy="3414185"/>
          </a:xfrm>
          <a:custGeom>
            <a:avLst/>
            <a:gdLst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0 w 5547098"/>
              <a:gd name="connsiteY4" fmla="*/ 0 h 3414185"/>
              <a:gd name="connsiteX0" fmla="*/ 0 w 5547098"/>
              <a:gd name="connsiteY0" fmla="*/ 0 h 3414185"/>
              <a:gd name="connsiteX1" fmla="*/ 5547098 w 5547098"/>
              <a:gd name="connsiteY1" fmla="*/ 0 h 3414185"/>
              <a:gd name="connsiteX2" fmla="*/ 5547098 w 5547098"/>
              <a:gd name="connsiteY2" fmla="*/ 3414185 h 3414185"/>
              <a:gd name="connsiteX3" fmla="*/ 0 w 5547098"/>
              <a:gd name="connsiteY3" fmla="*/ 3414185 h 3414185"/>
              <a:gd name="connsiteX4" fmla="*/ 2873 w 5547098"/>
              <a:gd name="connsiteY4" fmla="*/ 942182 h 3414185"/>
              <a:gd name="connsiteX5" fmla="*/ 0 w 5547098"/>
              <a:gd name="connsiteY5" fmla="*/ 0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50685 w 5594910"/>
              <a:gd name="connsiteY4" fmla="*/ 942182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98497 w 5594910"/>
              <a:gd name="connsiteY4" fmla="*/ 1557758 h 3414185"/>
              <a:gd name="connsiteX5" fmla="*/ 0 w 5594910"/>
              <a:gd name="connsiteY5" fmla="*/ 23906 h 3414185"/>
              <a:gd name="connsiteX0" fmla="*/ 0 w 5594910"/>
              <a:gd name="connsiteY0" fmla="*/ 23906 h 3414185"/>
              <a:gd name="connsiteX1" fmla="*/ 5594910 w 5594910"/>
              <a:gd name="connsiteY1" fmla="*/ 0 h 3414185"/>
              <a:gd name="connsiteX2" fmla="*/ 5594910 w 5594910"/>
              <a:gd name="connsiteY2" fmla="*/ 3414185 h 3414185"/>
              <a:gd name="connsiteX3" fmla="*/ 47812 w 5594910"/>
              <a:gd name="connsiteY3" fmla="*/ 3414185 h 3414185"/>
              <a:gd name="connsiteX4" fmla="*/ 80568 w 5594910"/>
              <a:gd name="connsiteY4" fmla="*/ 1557758 h 3414185"/>
              <a:gd name="connsiteX5" fmla="*/ 0 w 5594910"/>
              <a:gd name="connsiteY5" fmla="*/ 23906 h 3414185"/>
              <a:gd name="connsiteX0" fmla="*/ 45771 w 5640681"/>
              <a:gd name="connsiteY0" fmla="*/ 23906 h 3414185"/>
              <a:gd name="connsiteX1" fmla="*/ 5640681 w 5640681"/>
              <a:gd name="connsiteY1" fmla="*/ 0 h 3414185"/>
              <a:gd name="connsiteX2" fmla="*/ 5640681 w 5640681"/>
              <a:gd name="connsiteY2" fmla="*/ 3414185 h 3414185"/>
              <a:gd name="connsiteX3" fmla="*/ 93583 w 5640681"/>
              <a:gd name="connsiteY3" fmla="*/ 3414185 h 3414185"/>
              <a:gd name="connsiteX4" fmla="*/ 14 w 5640681"/>
              <a:gd name="connsiteY4" fmla="*/ 1708679 h 3414185"/>
              <a:gd name="connsiteX5" fmla="*/ 45771 w 5640681"/>
              <a:gd name="connsiteY5" fmla="*/ 23906 h 3414185"/>
              <a:gd name="connsiteX0" fmla="*/ 273147 w 5868057"/>
              <a:gd name="connsiteY0" fmla="*/ 23906 h 3414185"/>
              <a:gd name="connsiteX1" fmla="*/ 5868057 w 5868057"/>
              <a:gd name="connsiteY1" fmla="*/ 0 h 3414185"/>
              <a:gd name="connsiteX2" fmla="*/ 5868057 w 5868057"/>
              <a:gd name="connsiteY2" fmla="*/ 3414185 h 3414185"/>
              <a:gd name="connsiteX3" fmla="*/ 320959 w 5868057"/>
              <a:gd name="connsiteY3" fmla="*/ 3414185 h 3414185"/>
              <a:gd name="connsiteX4" fmla="*/ 3 w 5868057"/>
              <a:gd name="connsiteY4" fmla="*/ 2161440 h 3414185"/>
              <a:gd name="connsiteX5" fmla="*/ 273147 w 5868057"/>
              <a:gd name="connsiteY5" fmla="*/ 23906 h 3414185"/>
              <a:gd name="connsiteX0" fmla="*/ 365418 w 5960328"/>
              <a:gd name="connsiteY0" fmla="*/ 23906 h 3414185"/>
              <a:gd name="connsiteX1" fmla="*/ 5960328 w 5960328"/>
              <a:gd name="connsiteY1" fmla="*/ 0 h 3414185"/>
              <a:gd name="connsiteX2" fmla="*/ 5960328 w 5960328"/>
              <a:gd name="connsiteY2" fmla="*/ 3414185 h 3414185"/>
              <a:gd name="connsiteX3" fmla="*/ 413230 w 5960328"/>
              <a:gd name="connsiteY3" fmla="*/ 3414185 h 3414185"/>
              <a:gd name="connsiteX4" fmla="*/ 370564 w 5960328"/>
              <a:gd name="connsiteY4" fmla="*/ 3024976 h 3414185"/>
              <a:gd name="connsiteX5" fmla="*/ 92274 w 5960328"/>
              <a:gd name="connsiteY5" fmla="*/ 2161440 h 3414185"/>
              <a:gd name="connsiteX6" fmla="*/ 365418 w 5960328"/>
              <a:gd name="connsiteY6" fmla="*/ 23906 h 3414185"/>
              <a:gd name="connsiteX0" fmla="*/ 404114 w 5999024"/>
              <a:gd name="connsiteY0" fmla="*/ 23906 h 3414185"/>
              <a:gd name="connsiteX1" fmla="*/ 5999024 w 5999024"/>
              <a:gd name="connsiteY1" fmla="*/ 0 h 3414185"/>
              <a:gd name="connsiteX2" fmla="*/ 5999024 w 5999024"/>
              <a:gd name="connsiteY2" fmla="*/ 3414185 h 3414185"/>
              <a:gd name="connsiteX3" fmla="*/ 451926 w 5999024"/>
              <a:gd name="connsiteY3" fmla="*/ 3414185 h 3414185"/>
              <a:gd name="connsiteX4" fmla="*/ 273093 w 5999024"/>
              <a:gd name="connsiteY4" fmla="*/ 3035608 h 3414185"/>
              <a:gd name="connsiteX5" fmla="*/ 130970 w 5999024"/>
              <a:gd name="connsiteY5" fmla="*/ 2161440 h 3414185"/>
              <a:gd name="connsiteX6" fmla="*/ 404114 w 5999024"/>
              <a:gd name="connsiteY6" fmla="*/ 23906 h 3414185"/>
              <a:gd name="connsiteX0" fmla="*/ 273147 w 5868057"/>
              <a:gd name="connsiteY0" fmla="*/ 23906 h 3414185"/>
              <a:gd name="connsiteX1" fmla="*/ 5868057 w 5868057"/>
              <a:gd name="connsiteY1" fmla="*/ 0 h 3414185"/>
              <a:gd name="connsiteX2" fmla="*/ 5868057 w 5868057"/>
              <a:gd name="connsiteY2" fmla="*/ 3414185 h 3414185"/>
              <a:gd name="connsiteX3" fmla="*/ 320959 w 5868057"/>
              <a:gd name="connsiteY3" fmla="*/ 3414185 h 3414185"/>
              <a:gd name="connsiteX4" fmla="*/ 142126 w 5868057"/>
              <a:gd name="connsiteY4" fmla="*/ 3035608 h 3414185"/>
              <a:gd name="connsiteX5" fmla="*/ 3 w 5868057"/>
              <a:gd name="connsiteY5" fmla="*/ 2161440 h 3414185"/>
              <a:gd name="connsiteX6" fmla="*/ 273147 w 5868057"/>
              <a:gd name="connsiteY6" fmla="*/ 23906 h 3414185"/>
              <a:gd name="connsiteX0" fmla="*/ 165971 w 5868059"/>
              <a:gd name="connsiteY0" fmla="*/ 15028 h 3414185"/>
              <a:gd name="connsiteX1" fmla="*/ 5868059 w 5868059"/>
              <a:gd name="connsiteY1" fmla="*/ 0 h 3414185"/>
              <a:gd name="connsiteX2" fmla="*/ 5868059 w 5868059"/>
              <a:gd name="connsiteY2" fmla="*/ 3414185 h 3414185"/>
              <a:gd name="connsiteX3" fmla="*/ 320961 w 5868059"/>
              <a:gd name="connsiteY3" fmla="*/ 3414185 h 3414185"/>
              <a:gd name="connsiteX4" fmla="*/ 142128 w 5868059"/>
              <a:gd name="connsiteY4" fmla="*/ 3035608 h 3414185"/>
              <a:gd name="connsiteX5" fmla="*/ 5 w 5868059"/>
              <a:gd name="connsiteY5" fmla="*/ 2161440 h 3414185"/>
              <a:gd name="connsiteX6" fmla="*/ 165971 w 5868059"/>
              <a:gd name="connsiteY6" fmla="*/ 15028 h 3414185"/>
              <a:gd name="connsiteX0" fmla="*/ 46440 w 5868068"/>
              <a:gd name="connsiteY0" fmla="*/ 6151 h 3414185"/>
              <a:gd name="connsiteX1" fmla="*/ 5868068 w 5868068"/>
              <a:gd name="connsiteY1" fmla="*/ 0 h 3414185"/>
              <a:gd name="connsiteX2" fmla="*/ 5868068 w 5868068"/>
              <a:gd name="connsiteY2" fmla="*/ 3414185 h 3414185"/>
              <a:gd name="connsiteX3" fmla="*/ 320970 w 5868068"/>
              <a:gd name="connsiteY3" fmla="*/ 3414185 h 3414185"/>
              <a:gd name="connsiteX4" fmla="*/ 142137 w 5868068"/>
              <a:gd name="connsiteY4" fmla="*/ 3035608 h 3414185"/>
              <a:gd name="connsiteX5" fmla="*/ 14 w 5868068"/>
              <a:gd name="connsiteY5" fmla="*/ 2161440 h 3414185"/>
              <a:gd name="connsiteX6" fmla="*/ 46440 w 5868068"/>
              <a:gd name="connsiteY6" fmla="*/ 6151 h 341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8068" h="3414185">
                <a:moveTo>
                  <a:pt x="46440" y="6151"/>
                </a:moveTo>
                <a:lnTo>
                  <a:pt x="5868068" y="0"/>
                </a:lnTo>
                <a:lnTo>
                  <a:pt x="5868068" y="3414185"/>
                </a:lnTo>
                <a:lnTo>
                  <a:pt x="320970" y="3414185"/>
                </a:lnTo>
                <a:cubicBezTo>
                  <a:pt x="-126505" y="3264256"/>
                  <a:pt x="195630" y="3244399"/>
                  <a:pt x="142137" y="3035608"/>
                </a:cubicBezTo>
                <a:cubicBezTo>
                  <a:pt x="88644" y="2826817"/>
                  <a:pt x="872" y="2661618"/>
                  <a:pt x="14" y="2161440"/>
                </a:cubicBezTo>
                <a:cubicBezTo>
                  <a:pt x="-944" y="1847379"/>
                  <a:pt x="47398" y="320212"/>
                  <a:pt x="46440" y="6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527A0-8E93-4833-9E9C-F136110C8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D8D4-F55B-439E-8DE3-84E6661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3B6AED4D-4CF2-4AF8-9C91-0ACFB8BC4C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085" y="3507576"/>
            <a:ext cx="7137791" cy="2347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3594E1-7EDB-4604-BCA5-3ADA40E118B0}"/>
              </a:ext>
            </a:extLst>
          </p:cNvPr>
          <p:cNvSpPr txBox="1"/>
          <p:nvPr/>
        </p:nvSpPr>
        <p:spPr>
          <a:xfrm>
            <a:off x="2942112" y="6001984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d3.js library examples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85193-E720-40E4-B782-B30A34E8BAF6}"/>
              </a:ext>
            </a:extLst>
          </p:cNvPr>
          <p:cNvCxnSpPr>
            <a:cxnSpLocks/>
          </p:cNvCxnSpPr>
          <p:nvPr/>
        </p:nvCxnSpPr>
        <p:spPr>
          <a:xfrm flipV="1">
            <a:off x="7536873" y="3851564"/>
            <a:ext cx="350982" cy="7389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2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44514-B21A-4564-9994-0A185012D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C41CA-4499-4DFF-ABEC-AC1012448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E4DF53B-58BA-4417-BDF6-4DC72D57A9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37" y="1071439"/>
            <a:ext cx="52730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7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34D1-33DA-4114-9F94-1BEE5B29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Defect Prevention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68E89-BEDD-4C5C-8D8B-58CC0D9F0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3B58A-C309-4327-B29F-3D38E41D7A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52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5B19-D3F0-4385-B545-B8E1ED2FE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91856" y="64490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6097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44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91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8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35B90-DA5A-434A-B8B7-FBEDF2AF8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" y="6449045"/>
            <a:ext cx="2744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60972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44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91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8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5B8C2E4-E20F-4750-B71D-D035F238049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59BBD35-5DF3-49F7-954D-82706B180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0"/>
            <a:ext cx="1219482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6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F12A2-EABB-428B-9027-1B6C8F3AC4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14D4A-634D-4ADD-9BF3-98828FA4B5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8617A265-B4CC-4A9C-8F14-8530229A0C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37" y="1071439"/>
            <a:ext cx="5276099" cy="5260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690FC-9A89-48BC-8EBE-D708117C5C6B}"/>
              </a:ext>
            </a:extLst>
          </p:cNvPr>
          <p:cNvSpPr txBox="1"/>
          <p:nvPr/>
        </p:nvSpPr>
        <p:spPr>
          <a:xfrm>
            <a:off x="2425179" y="308361"/>
            <a:ext cx="74980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“WithTeeth: denture preview in augmented reality,”</a:t>
            </a:r>
          </a:p>
          <a:p>
            <a:pPr algn="ctr"/>
            <a:r>
              <a:rPr lang="en-US" dirty="0">
                <a:latin typeface="+mn-lt"/>
              </a:rPr>
              <a:t>in Vision, Modeling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875152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307708-F992-41FD-859E-5CC50BFC1D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B7C41-8464-495B-B614-C3AE7D679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BAF151-E380-41D5-AE44-472B63A7FB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34" y="1076963"/>
            <a:ext cx="10678306" cy="47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41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2BA88B-1CF8-4A34-A652-8BE6BA7C7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E1A4A-0EA2-45D1-9B5E-BDEDA3004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868AFAE-4AC3-4990-B170-FEC7228584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83" y="1150563"/>
            <a:ext cx="10625328" cy="46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61482A-6898-45B2-A1D0-F71A579F7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5FE34D-AAAA-4AA9-8175-0553F28D8B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Picture 8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A95E4959-395B-43AA-B6F4-D8057C5CD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75" y="454757"/>
            <a:ext cx="4297903" cy="5950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AC200-8A8D-4B1F-BC47-2E787B2A20C5}"/>
              </a:ext>
            </a:extLst>
          </p:cNvPr>
          <p:cNvSpPr txBox="1"/>
          <p:nvPr/>
        </p:nvSpPr>
        <p:spPr>
          <a:xfrm>
            <a:off x="5665539" y="3245128"/>
            <a:ext cx="525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3.5 billions people are affected by oral diseases</a:t>
            </a:r>
          </a:p>
        </p:txBody>
      </p:sp>
    </p:spTree>
    <p:extLst>
      <p:ext uri="{BB962C8B-B14F-4D97-AF65-F5344CB8AC3E}">
        <p14:creationId xmlns:p14="http://schemas.microsoft.com/office/powerpoint/2010/main" val="2092458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B78A93-46CC-420D-AED9-F4E83C7FEE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7ED3C-A9F6-4FC5-8B4E-52303D18E0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DC13DE7-6B2E-47B6-9037-511A24DE5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7767" y="2446025"/>
            <a:ext cx="2670635" cy="26433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1F50F8-BCCB-4DB7-9747-7CC48F5BD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7320" y="2446025"/>
            <a:ext cx="2493501" cy="26433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90C5D70-AFBA-4569-9108-23D4A9B0E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2540" y="2446025"/>
            <a:ext cx="1321692" cy="2643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DE9A9-0280-4130-BDFE-DD952C536F3E}"/>
              </a:ext>
            </a:extLst>
          </p:cNvPr>
          <p:cNvSpPr txBox="1"/>
          <p:nvPr/>
        </p:nvSpPr>
        <p:spPr>
          <a:xfrm>
            <a:off x="5241439" y="1768591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EU population</a:t>
            </a:r>
          </a:p>
        </p:txBody>
      </p:sp>
    </p:spTree>
    <p:extLst>
      <p:ext uri="{BB962C8B-B14F-4D97-AF65-F5344CB8AC3E}">
        <p14:creationId xmlns:p14="http://schemas.microsoft.com/office/powerpoint/2010/main" val="3686146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0DEE05-CA11-48CF-AF7B-6B71833A13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82719-06F9-48ED-8E3C-F436B86A3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04704C-87C2-42A5-BE57-22DA99F0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6267" y="2446025"/>
            <a:ext cx="2670635" cy="26433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A96DAA-96E6-4325-B547-73D5A7B23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7320" y="2446025"/>
            <a:ext cx="2493501" cy="26433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EE53ADE-DC04-46F3-9161-B47548C5F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2540" y="2446025"/>
            <a:ext cx="1321692" cy="2643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9A2707-24EF-499B-AC22-66AC920ABA3A}"/>
              </a:ext>
            </a:extLst>
          </p:cNvPr>
          <p:cNvSpPr txBox="1"/>
          <p:nvPr/>
        </p:nvSpPr>
        <p:spPr>
          <a:xfrm>
            <a:off x="5241439" y="1768591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EU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6F7EF-B3CD-4C98-A57A-CC722AEE2648}"/>
              </a:ext>
            </a:extLst>
          </p:cNvPr>
          <p:cNvSpPr txBox="1"/>
          <p:nvPr/>
        </p:nvSpPr>
        <p:spPr>
          <a:xfrm>
            <a:off x="2480195" y="5163167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Have all natural teeth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AD1CD-FC4F-4675-885E-B29504D6DF58}"/>
              </a:ext>
            </a:extLst>
          </p:cNvPr>
          <p:cNvSpPr txBox="1"/>
          <p:nvPr/>
        </p:nvSpPr>
        <p:spPr>
          <a:xfrm>
            <a:off x="5871630" y="5163167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Do not have all natural teeth</a:t>
            </a:r>
          </a:p>
        </p:txBody>
      </p:sp>
    </p:spTree>
    <p:extLst>
      <p:ext uri="{BB962C8B-B14F-4D97-AF65-F5344CB8AC3E}">
        <p14:creationId xmlns:p14="http://schemas.microsoft.com/office/powerpoint/2010/main" val="201138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0A49D1-2348-435F-B7C5-B055F760B2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4C5E4-840E-44E1-A45D-E8753A52E1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9FB0CE-3539-49F7-B3CE-F6F2155A5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6267" y="2446025"/>
            <a:ext cx="2670635" cy="26433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F8C130B-3B27-4072-9A50-C20752FD1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7320" y="2446025"/>
            <a:ext cx="2493501" cy="26433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F74C36A-A515-4550-8194-44EEAF531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31239" y="2446025"/>
            <a:ext cx="1321692" cy="2643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87B26-8ACB-46CB-9715-AF9A870AB057}"/>
              </a:ext>
            </a:extLst>
          </p:cNvPr>
          <p:cNvSpPr txBox="1"/>
          <p:nvPr/>
        </p:nvSpPr>
        <p:spPr>
          <a:xfrm>
            <a:off x="5241439" y="1768591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EU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FD595-7A1A-47F1-B501-A78D4DBB793F}"/>
              </a:ext>
            </a:extLst>
          </p:cNvPr>
          <p:cNvSpPr txBox="1"/>
          <p:nvPr/>
        </p:nvSpPr>
        <p:spPr>
          <a:xfrm>
            <a:off x="2480195" y="5163167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Have all natural teeth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7A4ED-493A-410A-85F6-A31672F9F56C}"/>
              </a:ext>
            </a:extLst>
          </p:cNvPr>
          <p:cNvSpPr txBox="1"/>
          <p:nvPr/>
        </p:nvSpPr>
        <p:spPr>
          <a:xfrm>
            <a:off x="5871630" y="5163167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Do not have all natural teeth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006FA-E041-4F07-AA3A-1A4CCC7348DE}"/>
              </a:ext>
            </a:extLst>
          </p:cNvPr>
          <p:cNvSpPr txBox="1"/>
          <p:nvPr/>
        </p:nvSpPr>
        <p:spPr>
          <a:xfrm>
            <a:off x="8247179" y="2025795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Wear dentures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0C393BD-FD88-4B67-A3DD-4B16BBA8B3FB}"/>
              </a:ext>
            </a:extLst>
          </p:cNvPr>
          <p:cNvSpPr/>
          <p:nvPr/>
        </p:nvSpPr>
        <p:spPr>
          <a:xfrm>
            <a:off x="2217420" y="2232660"/>
            <a:ext cx="5920740" cy="3589020"/>
          </a:xfrm>
          <a:custGeom>
            <a:avLst/>
            <a:gdLst>
              <a:gd name="connsiteX0" fmla="*/ 0 w 5897880"/>
              <a:gd name="connsiteY0" fmla="*/ 0 h 2987040"/>
              <a:gd name="connsiteX1" fmla="*/ 5897880 w 5897880"/>
              <a:gd name="connsiteY1" fmla="*/ 0 h 2987040"/>
              <a:gd name="connsiteX2" fmla="*/ 5897880 w 5897880"/>
              <a:gd name="connsiteY2" fmla="*/ 2987040 h 2987040"/>
              <a:gd name="connsiteX3" fmla="*/ 0 w 5897880"/>
              <a:gd name="connsiteY3" fmla="*/ 2987040 h 2987040"/>
              <a:gd name="connsiteX4" fmla="*/ 0 w 5897880"/>
              <a:gd name="connsiteY4" fmla="*/ 0 h 2987040"/>
              <a:gd name="connsiteX0" fmla="*/ 0 w 5897880"/>
              <a:gd name="connsiteY0" fmla="*/ 0 h 2987040"/>
              <a:gd name="connsiteX1" fmla="*/ 5897880 w 5897880"/>
              <a:gd name="connsiteY1" fmla="*/ 0 h 2987040"/>
              <a:gd name="connsiteX2" fmla="*/ 5897880 w 5897880"/>
              <a:gd name="connsiteY2" fmla="*/ 2987040 h 2987040"/>
              <a:gd name="connsiteX3" fmla="*/ 3352800 w 5897880"/>
              <a:gd name="connsiteY3" fmla="*/ 2979420 h 2987040"/>
              <a:gd name="connsiteX4" fmla="*/ 0 w 5897880"/>
              <a:gd name="connsiteY4" fmla="*/ 2987040 h 2987040"/>
              <a:gd name="connsiteX5" fmla="*/ 0 w 5897880"/>
              <a:gd name="connsiteY5" fmla="*/ 0 h 2987040"/>
              <a:gd name="connsiteX0" fmla="*/ 0 w 5897880"/>
              <a:gd name="connsiteY0" fmla="*/ 0 h 2994660"/>
              <a:gd name="connsiteX1" fmla="*/ 5897880 w 5897880"/>
              <a:gd name="connsiteY1" fmla="*/ 0 h 2994660"/>
              <a:gd name="connsiteX2" fmla="*/ 5897880 w 5897880"/>
              <a:gd name="connsiteY2" fmla="*/ 2987040 h 2994660"/>
              <a:gd name="connsiteX3" fmla="*/ 3208020 w 5897880"/>
              <a:gd name="connsiteY3" fmla="*/ 2994660 h 2994660"/>
              <a:gd name="connsiteX4" fmla="*/ 0 w 5897880"/>
              <a:gd name="connsiteY4" fmla="*/ 2987040 h 2994660"/>
              <a:gd name="connsiteX5" fmla="*/ 0 w 5897880"/>
              <a:gd name="connsiteY5" fmla="*/ 0 h 2994660"/>
              <a:gd name="connsiteX0" fmla="*/ 0 w 5897880"/>
              <a:gd name="connsiteY0" fmla="*/ 0 h 2994660"/>
              <a:gd name="connsiteX1" fmla="*/ 5897880 w 5897880"/>
              <a:gd name="connsiteY1" fmla="*/ 0 h 2994660"/>
              <a:gd name="connsiteX2" fmla="*/ 5897880 w 5897880"/>
              <a:gd name="connsiteY2" fmla="*/ 2987040 h 2994660"/>
              <a:gd name="connsiteX3" fmla="*/ 3208020 w 5897880"/>
              <a:gd name="connsiteY3" fmla="*/ 2994660 h 2994660"/>
              <a:gd name="connsiteX4" fmla="*/ 2804160 w 5897880"/>
              <a:gd name="connsiteY4" fmla="*/ 2979420 h 2994660"/>
              <a:gd name="connsiteX5" fmla="*/ 0 w 5897880"/>
              <a:gd name="connsiteY5" fmla="*/ 2987040 h 2994660"/>
              <a:gd name="connsiteX6" fmla="*/ 0 w 5897880"/>
              <a:gd name="connsiteY6" fmla="*/ 0 h 2994660"/>
              <a:gd name="connsiteX0" fmla="*/ 0 w 5897880"/>
              <a:gd name="connsiteY0" fmla="*/ 0 h 3589020"/>
              <a:gd name="connsiteX1" fmla="*/ 5897880 w 5897880"/>
              <a:gd name="connsiteY1" fmla="*/ 0 h 3589020"/>
              <a:gd name="connsiteX2" fmla="*/ 5897880 w 5897880"/>
              <a:gd name="connsiteY2" fmla="*/ 2987040 h 3589020"/>
              <a:gd name="connsiteX3" fmla="*/ 3208020 w 5897880"/>
              <a:gd name="connsiteY3" fmla="*/ 2994660 h 3589020"/>
              <a:gd name="connsiteX4" fmla="*/ 2689860 w 5897880"/>
              <a:gd name="connsiteY4" fmla="*/ 3589020 h 3589020"/>
              <a:gd name="connsiteX5" fmla="*/ 0 w 5897880"/>
              <a:gd name="connsiteY5" fmla="*/ 2987040 h 3589020"/>
              <a:gd name="connsiteX6" fmla="*/ 0 w 5897880"/>
              <a:gd name="connsiteY6" fmla="*/ 0 h 3589020"/>
              <a:gd name="connsiteX0" fmla="*/ 22860 w 5920740"/>
              <a:gd name="connsiteY0" fmla="*/ 0 h 3589020"/>
              <a:gd name="connsiteX1" fmla="*/ 5920740 w 5920740"/>
              <a:gd name="connsiteY1" fmla="*/ 0 h 3589020"/>
              <a:gd name="connsiteX2" fmla="*/ 5920740 w 5920740"/>
              <a:gd name="connsiteY2" fmla="*/ 2987040 h 3589020"/>
              <a:gd name="connsiteX3" fmla="*/ 3230880 w 5920740"/>
              <a:gd name="connsiteY3" fmla="*/ 2994660 h 3589020"/>
              <a:gd name="connsiteX4" fmla="*/ 2712720 w 5920740"/>
              <a:gd name="connsiteY4" fmla="*/ 3589020 h 3589020"/>
              <a:gd name="connsiteX5" fmla="*/ 0 w 5920740"/>
              <a:gd name="connsiteY5" fmla="*/ 3451860 h 3589020"/>
              <a:gd name="connsiteX6" fmla="*/ 22860 w 5920740"/>
              <a:gd name="connsiteY6" fmla="*/ 0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0740" h="3589020">
                <a:moveTo>
                  <a:pt x="22860" y="0"/>
                </a:moveTo>
                <a:lnTo>
                  <a:pt x="5920740" y="0"/>
                </a:lnTo>
                <a:lnTo>
                  <a:pt x="5920740" y="2987040"/>
                </a:lnTo>
                <a:lnTo>
                  <a:pt x="3230880" y="2994660"/>
                </a:lnTo>
                <a:lnTo>
                  <a:pt x="2712720" y="3589020"/>
                </a:lnTo>
                <a:lnTo>
                  <a:pt x="0" y="3451860"/>
                </a:lnTo>
                <a:lnTo>
                  <a:pt x="22860" y="0"/>
                </a:ln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56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48CA69-0C47-440C-8557-F9D563FAA1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E0E838-59D3-4F18-AF74-620F5B97E4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506EB-8B86-4518-A75F-8A218D82D103}"/>
              </a:ext>
            </a:extLst>
          </p:cNvPr>
          <p:cNvSpPr txBox="1"/>
          <p:nvPr/>
        </p:nvSpPr>
        <p:spPr>
          <a:xfrm>
            <a:off x="8977907" y="2660352"/>
            <a:ext cx="281865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latin typeface="+mn-lt"/>
              </a:rPr>
              <a:t>Day-to-day pain</a:t>
            </a:r>
          </a:p>
          <a:p>
            <a:pPr algn="l">
              <a:spcAft>
                <a:spcPts val="2400"/>
              </a:spcAft>
            </a:pPr>
            <a:r>
              <a:rPr lang="en-US" dirty="0">
                <a:latin typeface="+mn-lt"/>
              </a:rPr>
              <a:t>Embarrassment</a:t>
            </a:r>
          </a:p>
          <a:p>
            <a:pPr algn="l">
              <a:spcAft>
                <a:spcPts val="2400"/>
              </a:spcAft>
            </a:pPr>
            <a:r>
              <a:rPr lang="en-US" dirty="0">
                <a:latin typeface="+mn-lt"/>
              </a:rPr>
              <a:t>Expensive</a:t>
            </a:r>
          </a:p>
        </p:txBody>
      </p:sp>
      <p:pic>
        <p:nvPicPr>
          <p:cNvPr id="10" name="Picture 9" descr="A picture containing indoor, tableware, dishware, bowl&#10;&#10;Description automatically generated">
            <a:extLst>
              <a:ext uri="{FF2B5EF4-FFF2-40B4-BE49-F238E27FC236}">
                <a16:creationId xmlns:a16="http://schemas.microsoft.com/office/drawing/2014/main" id="{217A36E3-5E78-4D8B-917A-1C24869E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1" y="1032933"/>
            <a:ext cx="8266400" cy="47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10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640953-FA34-4F3B-B64F-38A9F4AD78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80DCE-E074-4C12-98C4-3ED4FCABC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CDA9382C-2326-4605-A2C6-F4DA7B22D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83" y="863279"/>
            <a:ext cx="10676807" cy="4700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08A2A-7730-409E-9514-0742F0F0A0FF}"/>
              </a:ext>
            </a:extLst>
          </p:cNvPr>
          <p:cNvSpPr txBox="1"/>
          <p:nvPr/>
        </p:nvSpPr>
        <p:spPr>
          <a:xfrm>
            <a:off x="3001243" y="46817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Patient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87364-6A3C-47C4-AD10-57E835194C07}"/>
              </a:ext>
            </a:extLst>
          </p:cNvPr>
          <p:cNvSpPr txBox="1"/>
          <p:nvPr/>
        </p:nvSpPr>
        <p:spPr>
          <a:xfrm>
            <a:off x="5238261" y="54947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Original teeth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3FF1B-5095-4906-BB6F-ACD49C064673}"/>
              </a:ext>
            </a:extLst>
          </p:cNvPr>
          <p:cNvSpPr txBox="1"/>
          <p:nvPr/>
        </p:nvSpPr>
        <p:spPr>
          <a:xfrm>
            <a:off x="8910923" y="549474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Virtual teeth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AE0C0-72BB-4C16-91E1-E15205254145}"/>
              </a:ext>
            </a:extLst>
          </p:cNvPr>
          <p:cNvSpPr txBox="1"/>
          <p:nvPr/>
        </p:nvSpPr>
        <p:spPr>
          <a:xfrm>
            <a:off x="696987" y="5591775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Face detection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D5C1EC-EA82-49D2-BB04-C1C77B7BDF11}"/>
              </a:ext>
            </a:extLst>
          </p:cNvPr>
          <p:cNvSpPr txBox="1"/>
          <p:nvPr/>
        </p:nvSpPr>
        <p:spPr>
          <a:xfrm>
            <a:off x="2785219" y="5591775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Landmark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extraction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A990C3-50F8-4574-9CAB-634AC45CC0D7}"/>
              </a:ext>
            </a:extLst>
          </p:cNvPr>
          <p:cNvSpPr txBox="1"/>
          <p:nvPr/>
        </p:nvSpPr>
        <p:spPr>
          <a:xfrm>
            <a:off x="4369395" y="5591775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Lips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D319A-5810-4066-993F-C4BD542AAC13}"/>
              </a:ext>
            </a:extLst>
          </p:cNvPr>
          <p:cNvSpPr txBox="1"/>
          <p:nvPr/>
        </p:nvSpPr>
        <p:spPr>
          <a:xfrm>
            <a:off x="6354156" y="5591775"/>
            <a:ext cx="1327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3D pose</a:t>
            </a:r>
          </a:p>
          <a:p>
            <a:pPr algn="ctr"/>
            <a:r>
              <a:rPr lang="en-US" dirty="0">
                <a:latin typeface="+mn-lt"/>
              </a:rPr>
              <a:t>estimation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9E7C80-C2AE-47A4-8BAE-6572A6BFAAEE}"/>
              </a:ext>
            </a:extLst>
          </p:cNvPr>
          <p:cNvSpPr txBox="1"/>
          <p:nvPr/>
        </p:nvSpPr>
        <p:spPr>
          <a:xfrm>
            <a:off x="8113811" y="5591775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Denture</a:t>
            </a:r>
          </a:p>
          <a:p>
            <a:pPr algn="ctr"/>
            <a:r>
              <a:rPr lang="en-US" dirty="0">
                <a:latin typeface="+mn-lt"/>
              </a:rPr>
              <a:t>placement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B3C7C-F18C-41A5-BBB1-8E28EBEEC4AA}"/>
              </a:ext>
            </a:extLst>
          </p:cNvPr>
          <p:cNvSpPr txBox="1"/>
          <p:nvPr/>
        </p:nvSpPr>
        <p:spPr>
          <a:xfrm>
            <a:off x="9921020" y="5591775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Rendering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371C1F-40ED-47D8-8671-6227818F50D8}"/>
              </a:ext>
            </a:extLst>
          </p:cNvPr>
          <p:cNvSpPr/>
          <p:nvPr/>
        </p:nvSpPr>
        <p:spPr>
          <a:xfrm>
            <a:off x="336947" y="3249168"/>
            <a:ext cx="11233248" cy="3243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EB6995-4831-41B1-9DC1-1A9F159B4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34" y="1167016"/>
            <a:ext cx="5293044" cy="4525553"/>
          </a:xfrm>
          <a:prstGeom prst="rect">
            <a:avLst/>
          </a:prstGeom>
        </p:spPr>
      </p:pic>
      <p:pic>
        <p:nvPicPr>
          <p:cNvPr id="5" name="Landmarks">
            <a:hlinkClick r:id="" action="ppaction://media"/>
            <a:extLst>
              <a:ext uri="{FF2B5EF4-FFF2-40B4-BE49-F238E27FC236}">
                <a16:creationId xmlns:a16="http://schemas.microsoft.com/office/drawing/2014/main" id="{C1073661-06B7-4478-B753-01288AC07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105" t="13220" r="28771" b="5360"/>
          <a:stretch/>
        </p:blipFill>
        <p:spPr>
          <a:xfrm>
            <a:off x="6646569" y="643615"/>
            <a:ext cx="4516895" cy="55723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A320BF-B1A2-425A-BB91-AC0B1FA713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DC2A0-4FB7-4FB3-890B-9E437CB20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F5B8C2E4-E20F-4750-B71D-D035F238049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E82D0-D7E1-43F4-846E-F39DB451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What Is a Defect?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E4A003-9454-44FE-9103-0C60153DFC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95003E-68D7-4FEA-9C38-7FB9ABB4CF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18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AA6DD-EBE7-42FC-A95F-C500CFE62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59" y="643615"/>
            <a:ext cx="4597193" cy="5572356"/>
          </a:xfrm>
          <a:prstGeom prst="rect">
            <a:avLst/>
          </a:prstGeom>
        </p:spPr>
      </p:pic>
      <p:pic>
        <p:nvPicPr>
          <p:cNvPr id="4" name="FaceOrientation">
            <a:hlinkClick r:id="" action="ppaction://media"/>
            <a:extLst>
              <a:ext uri="{FF2B5EF4-FFF2-40B4-BE49-F238E27FC236}">
                <a16:creationId xmlns:a16="http://schemas.microsoft.com/office/drawing/2014/main" id="{56E433C4-AA85-4E88-827F-E4E97D23B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5128" t="18003" r="30615" b="17769"/>
          <a:stretch/>
        </p:blipFill>
        <p:spPr>
          <a:xfrm>
            <a:off x="6263146" y="643615"/>
            <a:ext cx="5283740" cy="55723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2CB62B-24AD-44C2-B45C-00DB840C77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64D56-33D9-4D17-BDC8-16CD1CED4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F5B8C2E4-E20F-4750-B71D-D035F238049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ithteeth demo">
            <a:hlinkClick r:id="" action="ppaction://media"/>
            <a:extLst>
              <a:ext uri="{FF2B5EF4-FFF2-40B4-BE49-F238E27FC236}">
                <a16:creationId xmlns:a16="http://schemas.microsoft.com/office/drawing/2014/main" id="{C8B80F95-FCFC-4C90-9CBE-CD071E0AA4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482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6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thTeeth demo">
            <a:hlinkClick r:id="" action="ppaction://media"/>
            <a:extLst>
              <a:ext uri="{FF2B5EF4-FFF2-40B4-BE49-F238E27FC236}">
                <a16:creationId xmlns:a16="http://schemas.microsoft.com/office/drawing/2014/main" id="{81B7AE35-9255-4799-96A9-0DFD0A8A8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482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AC37-0819-4022-B970-4FE13356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4663574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C7A4E8-2432-44CD-94DF-F634CD9BB2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04C9A-3C61-47EA-98D9-147F79E5C2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54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E9EB39-28CA-4142-98DA-CAD9FBED9096}"/>
              </a:ext>
            </a:extLst>
          </p:cNvPr>
          <p:cNvGrpSpPr/>
          <p:nvPr/>
        </p:nvGrpSpPr>
        <p:grpSpPr>
          <a:xfrm>
            <a:off x="284908" y="2061642"/>
            <a:ext cx="4392488" cy="3561491"/>
            <a:chOff x="284908" y="2061642"/>
            <a:chExt cx="4392488" cy="35614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FE7241-B51A-4E46-A7AD-4AB19926E80C}"/>
                </a:ext>
              </a:extLst>
            </p:cNvPr>
            <p:cNvSpPr txBox="1"/>
            <p:nvPr/>
          </p:nvSpPr>
          <p:spPr>
            <a:xfrm>
              <a:off x="284908" y="5253801"/>
              <a:ext cx="4392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 Dental design transfer 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2AA1B6-9277-44D7-BAF0-16576B72D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450" y="2061642"/>
              <a:ext cx="2377440" cy="30646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D76E59-D25C-4193-AE2D-74DC9EDAD9BE}"/>
              </a:ext>
            </a:extLst>
          </p:cNvPr>
          <p:cNvGrpSpPr/>
          <p:nvPr/>
        </p:nvGrpSpPr>
        <p:grpSpPr>
          <a:xfrm>
            <a:off x="4131627" y="2061642"/>
            <a:ext cx="3931920" cy="3561491"/>
            <a:chOff x="4131627" y="2061642"/>
            <a:chExt cx="3931920" cy="35614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A680E5-32D0-4B3D-B426-2D05FB7ACE43}"/>
                </a:ext>
              </a:extLst>
            </p:cNvPr>
            <p:cNvSpPr txBox="1"/>
            <p:nvPr/>
          </p:nvSpPr>
          <p:spPr>
            <a:xfrm>
              <a:off x="4131627" y="5253801"/>
              <a:ext cx="3931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 Rendering of dental models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1FCB2F-CE1C-4CA5-B4D7-B2DDCDB5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8868" y="2061642"/>
              <a:ext cx="2377440" cy="30646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BA1004-C609-4668-8561-E9DCF965259C}"/>
              </a:ext>
            </a:extLst>
          </p:cNvPr>
          <p:cNvGrpSpPr/>
          <p:nvPr/>
        </p:nvGrpSpPr>
        <p:grpSpPr>
          <a:xfrm>
            <a:off x="7765844" y="2061642"/>
            <a:ext cx="3752321" cy="4392488"/>
            <a:chOff x="7765844" y="2061642"/>
            <a:chExt cx="3752321" cy="43924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609B9E-B5BF-4A8C-8AB0-81214A86ED81}"/>
                </a:ext>
              </a:extLst>
            </p:cNvPr>
            <p:cNvSpPr txBox="1"/>
            <p:nvPr/>
          </p:nvSpPr>
          <p:spPr>
            <a:xfrm>
              <a:off x="7765844" y="5253801"/>
              <a:ext cx="37523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 Artificial intelligence-based imaging systems and methods for interacting with individuals via a web environment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1ACFF1-DB83-41C9-9EF1-8613B0619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3285" y="2061642"/>
              <a:ext cx="2377440" cy="30646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2DE2E0-D16B-4AC5-A628-0FFD1A8C2D04}"/>
              </a:ext>
            </a:extLst>
          </p:cNvPr>
          <p:cNvSpPr txBox="1"/>
          <p:nvPr/>
        </p:nvSpPr>
        <p:spPr>
          <a:xfrm>
            <a:off x="3906924" y="749926"/>
            <a:ext cx="4381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Big industrial interest</a:t>
            </a:r>
          </a:p>
        </p:txBody>
      </p:sp>
    </p:spTree>
    <p:extLst>
      <p:ext uri="{BB962C8B-B14F-4D97-AF65-F5344CB8AC3E}">
        <p14:creationId xmlns:p14="http://schemas.microsoft.com/office/powerpoint/2010/main" val="3581257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44514-B21A-4564-9994-0A185012D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C41CA-4499-4DFF-ABEC-AC1012448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E4DF53B-58BA-4417-BDF6-4DC72D57A9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37" y="1071439"/>
            <a:ext cx="52730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006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DBFCF9-A5CE-4814-90D3-1BDC5BC4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Control of Defective Outputs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EDDEE-250E-4F33-BA25-00AB16585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A83D6-B781-4E1C-8ED9-FE27454C8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020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2117A-2A30-405D-9AC9-8E6059D64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E165C-ECBE-4015-9D05-6D7707C76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84F18-99D7-4647-8ADF-58F67A7FAE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38" y="1053530"/>
            <a:ext cx="5276099" cy="5260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1D1918-69E6-4324-BF3E-30CE1C16D280}"/>
              </a:ext>
            </a:extLst>
          </p:cNvPr>
          <p:cNvSpPr txBox="1"/>
          <p:nvPr/>
        </p:nvSpPr>
        <p:spPr>
          <a:xfrm>
            <a:off x="2348547" y="281788"/>
            <a:ext cx="74980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“Visual analytics in dental aesthetics,”</a:t>
            </a:r>
          </a:p>
          <a:p>
            <a:pPr algn="ctr"/>
            <a:r>
              <a:rPr lang="en-US" dirty="0">
                <a:latin typeface="+mn-lt"/>
              </a:rPr>
              <a:t>Computer Graphics Forum</a:t>
            </a:r>
          </a:p>
        </p:txBody>
      </p:sp>
    </p:spTree>
    <p:extLst>
      <p:ext uri="{BB962C8B-B14F-4D97-AF65-F5344CB8AC3E}">
        <p14:creationId xmlns:p14="http://schemas.microsoft.com/office/powerpoint/2010/main" val="1982894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2BA88B-1CF8-4A34-A652-8BE6BA7C7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E1A4A-0EA2-45D1-9B5E-BDEDA3004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02331F5-D0B1-4127-B8EA-BD5A22A049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83" y="1120314"/>
            <a:ext cx="10625328" cy="47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09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2377ED-05B3-4828-A836-7ED2F8429C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31173F-5FB0-45A7-82AA-031CC861A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39B9FE0-9FD6-42C4-BFBB-EAAFE59F19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64" y="2063952"/>
            <a:ext cx="11233248" cy="27316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D45013-76B0-4828-9720-3C99567197C5}"/>
              </a:ext>
            </a:extLst>
          </p:cNvPr>
          <p:cNvGrpSpPr/>
          <p:nvPr/>
        </p:nvGrpSpPr>
        <p:grpSpPr>
          <a:xfrm>
            <a:off x="4945460" y="3429794"/>
            <a:ext cx="3786163" cy="2376264"/>
            <a:chOff x="4945460" y="3429794"/>
            <a:chExt cx="3786163" cy="23762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6BA7F1-5414-4787-802A-B67E625C11D9}"/>
                </a:ext>
              </a:extLst>
            </p:cNvPr>
            <p:cNvSpPr/>
            <p:nvPr/>
          </p:nvSpPr>
          <p:spPr>
            <a:xfrm>
              <a:off x="6544235" y="3429794"/>
              <a:ext cx="2187388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EC1A13-45AE-4BC9-846D-351849FE0D32}"/>
                </a:ext>
              </a:extLst>
            </p:cNvPr>
            <p:cNvSpPr/>
            <p:nvPr/>
          </p:nvSpPr>
          <p:spPr>
            <a:xfrm>
              <a:off x="4945460" y="4273176"/>
              <a:ext cx="1598776" cy="1532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347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A6556-8A5B-410A-91B2-644CB87EC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63B5F-8B4D-49DE-B8BB-9B5D3CE1B2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41B4DF-CF4B-4132-A66E-7DB803499255}"/>
              </a:ext>
            </a:extLst>
          </p:cNvPr>
          <p:cNvGrpSpPr/>
          <p:nvPr/>
        </p:nvGrpSpPr>
        <p:grpSpPr>
          <a:xfrm>
            <a:off x="3722686" y="1177040"/>
            <a:ext cx="4749802" cy="4505510"/>
            <a:chOff x="3969904" y="1989032"/>
            <a:chExt cx="4255352" cy="4036491"/>
          </a:xfrm>
        </p:grpSpPr>
        <p:grpSp>
          <p:nvGrpSpPr>
            <p:cNvPr id="28" name="Graphic 8" descr="An umbrella">
              <a:extLst>
                <a:ext uri="{FF2B5EF4-FFF2-40B4-BE49-F238E27FC236}">
                  <a16:creationId xmlns:a16="http://schemas.microsoft.com/office/drawing/2014/main" id="{D64B2057-3FBC-4B9D-8EFF-F190F94159D4}"/>
                </a:ext>
              </a:extLst>
            </p:cNvPr>
            <p:cNvGrpSpPr/>
            <p:nvPr/>
          </p:nvGrpSpPr>
          <p:grpSpPr>
            <a:xfrm>
              <a:off x="5745955" y="1989032"/>
              <a:ext cx="412241" cy="4036491"/>
              <a:chOff x="5745955" y="1989032"/>
              <a:chExt cx="412241" cy="4036491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EFE7BCB-89AC-4F2E-A563-BD84C6DB22BB}"/>
                  </a:ext>
                </a:extLst>
              </p:cNvPr>
              <p:cNvSpPr/>
              <p:nvPr/>
            </p:nvSpPr>
            <p:spPr>
              <a:xfrm>
                <a:off x="5745955" y="4329672"/>
                <a:ext cx="412241" cy="1695851"/>
              </a:xfrm>
              <a:custGeom>
                <a:avLst/>
                <a:gdLst>
                  <a:gd name="connsiteX0" fmla="*/ 0 w 412241"/>
                  <a:gd name="connsiteY0" fmla="*/ 1695852 h 1695851"/>
                  <a:gd name="connsiteX1" fmla="*/ 0 w 412241"/>
                  <a:gd name="connsiteY1" fmla="*/ 1574633 h 1695851"/>
                  <a:gd name="connsiteX2" fmla="*/ 290925 w 412241"/>
                  <a:gd name="connsiteY2" fmla="*/ 1283708 h 1695851"/>
                  <a:gd name="connsiteX3" fmla="*/ 291022 w 412241"/>
                  <a:gd name="connsiteY3" fmla="*/ 35202 h 1695851"/>
                  <a:gd name="connsiteX4" fmla="*/ 352613 w 412241"/>
                  <a:gd name="connsiteY4" fmla="*/ 0 h 1695851"/>
                  <a:gd name="connsiteX5" fmla="*/ 412241 w 412241"/>
                  <a:gd name="connsiteY5" fmla="*/ 35214 h 1695851"/>
                  <a:gd name="connsiteX6" fmla="*/ 412144 w 412241"/>
                  <a:gd name="connsiteY6" fmla="*/ 1283708 h 1695851"/>
                  <a:gd name="connsiteX7" fmla="*/ 0 w 412241"/>
                  <a:gd name="connsiteY7" fmla="*/ 1695852 h 1695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241" h="1695851">
                    <a:moveTo>
                      <a:pt x="0" y="1695852"/>
                    </a:moveTo>
                    <a:lnTo>
                      <a:pt x="0" y="1574633"/>
                    </a:lnTo>
                    <a:cubicBezTo>
                      <a:pt x="160397" y="1574633"/>
                      <a:pt x="290913" y="1444117"/>
                      <a:pt x="290925" y="1283708"/>
                    </a:cubicBezTo>
                    <a:lnTo>
                      <a:pt x="291022" y="35202"/>
                    </a:lnTo>
                    <a:cubicBezTo>
                      <a:pt x="291022" y="35202"/>
                      <a:pt x="304126" y="0"/>
                      <a:pt x="352613" y="0"/>
                    </a:cubicBezTo>
                    <a:cubicBezTo>
                      <a:pt x="401101" y="0"/>
                      <a:pt x="412241" y="35214"/>
                      <a:pt x="412241" y="35214"/>
                    </a:cubicBezTo>
                    <a:lnTo>
                      <a:pt x="412144" y="1283708"/>
                    </a:lnTo>
                    <a:cubicBezTo>
                      <a:pt x="412132" y="1510957"/>
                      <a:pt x="227237" y="1695852"/>
                      <a:pt x="0" y="1695852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1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A9A26D4-C65D-44ED-B9BC-6E19A9866B31}"/>
                  </a:ext>
                </a:extLst>
              </p:cNvPr>
              <p:cNvSpPr/>
              <p:nvPr/>
            </p:nvSpPr>
            <p:spPr>
              <a:xfrm>
                <a:off x="6036977" y="1989032"/>
                <a:ext cx="121218" cy="2375841"/>
              </a:xfrm>
              <a:custGeom>
                <a:avLst/>
                <a:gdLst>
                  <a:gd name="connsiteX0" fmla="*/ 0 w 121218"/>
                  <a:gd name="connsiteY0" fmla="*/ 0 h 2375841"/>
                  <a:gd name="connsiteX1" fmla="*/ 121219 w 121218"/>
                  <a:gd name="connsiteY1" fmla="*/ 0 h 2375841"/>
                  <a:gd name="connsiteX2" fmla="*/ 121219 w 121218"/>
                  <a:gd name="connsiteY2" fmla="*/ 2375842 h 2375841"/>
                  <a:gd name="connsiteX3" fmla="*/ 0 w 121218"/>
                  <a:gd name="connsiteY3" fmla="*/ 2375842 h 2375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18" h="2375841">
                    <a:moveTo>
                      <a:pt x="0" y="0"/>
                    </a:moveTo>
                    <a:lnTo>
                      <a:pt x="121219" y="0"/>
                    </a:lnTo>
                    <a:lnTo>
                      <a:pt x="121219" y="2375842"/>
                    </a:lnTo>
                    <a:lnTo>
                      <a:pt x="0" y="2375842"/>
                    </a:lnTo>
                    <a:close/>
                  </a:path>
                </a:pathLst>
              </a:custGeom>
              <a:solidFill>
                <a:srgbClr val="737373"/>
              </a:solidFill>
              <a:ln w="121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8" descr="An umbrella">
              <a:extLst>
                <a:ext uri="{FF2B5EF4-FFF2-40B4-BE49-F238E27FC236}">
                  <a16:creationId xmlns:a16="http://schemas.microsoft.com/office/drawing/2014/main" id="{1E56D27E-D87D-4C7A-985B-C17ABADAB71C}"/>
                </a:ext>
              </a:extLst>
            </p:cNvPr>
            <p:cNvGrpSpPr/>
            <p:nvPr/>
          </p:nvGrpSpPr>
          <p:grpSpPr>
            <a:xfrm>
              <a:off x="3969904" y="2098129"/>
              <a:ext cx="4255352" cy="1697064"/>
              <a:chOff x="3969904" y="2098129"/>
              <a:chExt cx="4255352" cy="16970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B38021E-9BD3-49B5-9212-902ADEB8AAF3}"/>
                  </a:ext>
                </a:extLst>
              </p:cNvPr>
              <p:cNvSpPr/>
              <p:nvPr/>
            </p:nvSpPr>
            <p:spPr>
              <a:xfrm>
                <a:off x="3969904" y="2098129"/>
                <a:ext cx="4255352" cy="1697064"/>
              </a:xfrm>
              <a:custGeom>
                <a:avLst/>
                <a:gdLst>
                  <a:gd name="connsiteX0" fmla="*/ 2127767 w 4255352"/>
                  <a:gd name="connsiteY0" fmla="*/ 0 h 1697064"/>
                  <a:gd name="connsiteX1" fmla="*/ 0 w 4255352"/>
                  <a:gd name="connsiteY1" fmla="*/ 1697064 h 1697064"/>
                  <a:gd name="connsiteX2" fmla="*/ 576250 w 4255352"/>
                  <a:gd name="connsiteY2" fmla="*/ 1697052 h 1697064"/>
                  <a:gd name="connsiteX3" fmla="*/ 1094085 w 4255352"/>
                  <a:gd name="connsiteY3" fmla="*/ 1611302 h 1697064"/>
                  <a:gd name="connsiteX4" fmla="*/ 1583943 w 4255352"/>
                  <a:gd name="connsiteY4" fmla="*/ 1697028 h 1697064"/>
                  <a:gd name="connsiteX5" fmla="*/ 2671422 w 4255352"/>
                  <a:gd name="connsiteY5" fmla="*/ 1697004 h 1697064"/>
                  <a:gd name="connsiteX6" fmla="*/ 3166128 w 4255352"/>
                  <a:gd name="connsiteY6" fmla="*/ 1608078 h 1697064"/>
                  <a:gd name="connsiteX7" fmla="*/ 3679114 w 4255352"/>
                  <a:gd name="connsiteY7" fmla="*/ 1696980 h 1697064"/>
                  <a:gd name="connsiteX8" fmla="*/ 4255353 w 4255352"/>
                  <a:gd name="connsiteY8" fmla="*/ 1696967 h 1697064"/>
                  <a:gd name="connsiteX9" fmla="*/ 2127767 w 4255352"/>
                  <a:gd name="connsiteY9" fmla="*/ 0 h 169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55352" h="1697064">
                    <a:moveTo>
                      <a:pt x="2127767" y="0"/>
                    </a:moveTo>
                    <a:cubicBezTo>
                      <a:pt x="1089443" y="24"/>
                      <a:pt x="220534" y="725422"/>
                      <a:pt x="0" y="1697064"/>
                    </a:cubicBezTo>
                    <a:lnTo>
                      <a:pt x="576250" y="1697052"/>
                    </a:lnTo>
                    <a:cubicBezTo>
                      <a:pt x="576250" y="1697052"/>
                      <a:pt x="660934" y="1611302"/>
                      <a:pt x="1094085" y="1611302"/>
                    </a:cubicBezTo>
                    <a:cubicBezTo>
                      <a:pt x="1527237" y="1611302"/>
                      <a:pt x="1583943" y="1697028"/>
                      <a:pt x="1583943" y="1697028"/>
                    </a:cubicBezTo>
                    <a:lnTo>
                      <a:pt x="2671422" y="1697004"/>
                    </a:lnTo>
                    <a:cubicBezTo>
                      <a:pt x="2671422" y="1697004"/>
                      <a:pt x="2745899" y="1608078"/>
                      <a:pt x="3166128" y="1608078"/>
                    </a:cubicBezTo>
                    <a:cubicBezTo>
                      <a:pt x="3586358" y="1608078"/>
                      <a:pt x="3679114" y="1696980"/>
                      <a:pt x="3679114" y="1696980"/>
                    </a:cubicBezTo>
                    <a:lnTo>
                      <a:pt x="4255353" y="1696967"/>
                    </a:lnTo>
                    <a:cubicBezTo>
                      <a:pt x="4034928" y="725325"/>
                      <a:pt x="3166104" y="-24"/>
                      <a:pt x="2127767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1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99B4D44-6F5E-4776-ACFC-6D1EBD71CC8D}"/>
                  </a:ext>
                </a:extLst>
              </p:cNvPr>
              <p:cNvSpPr/>
              <p:nvPr/>
            </p:nvSpPr>
            <p:spPr>
              <a:xfrm>
                <a:off x="6110531" y="2098226"/>
                <a:ext cx="1538474" cy="1696906"/>
              </a:xfrm>
              <a:custGeom>
                <a:avLst/>
                <a:gdLst>
                  <a:gd name="connsiteX0" fmla="*/ 530794 w 1538474"/>
                  <a:gd name="connsiteY0" fmla="*/ 1696907 h 1696906"/>
                  <a:gd name="connsiteX1" fmla="*/ 1538475 w 1538474"/>
                  <a:gd name="connsiteY1" fmla="*/ 1696883 h 1696906"/>
                  <a:gd name="connsiteX2" fmla="*/ 2814 w 1538474"/>
                  <a:gd name="connsiteY2" fmla="*/ 0 h 1696906"/>
                  <a:gd name="connsiteX3" fmla="*/ 2656 w 1538474"/>
                  <a:gd name="connsiteY3" fmla="*/ 727 h 1696906"/>
                  <a:gd name="connsiteX4" fmla="*/ 530794 w 1538474"/>
                  <a:gd name="connsiteY4" fmla="*/ 1696907 h 169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74" h="1696906">
                    <a:moveTo>
                      <a:pt x="530794" y="1696907"/>
                    </a:moveTo>
                    <a:lnTo>
                      <a:pt x="1538475" y="1696883"/>
                    </a:lnTo>
                    <a:cubicBezTo>
                      <a:pt x="1378866" y="731956"/>
                      <a:pt x="753049" y="0"/>
                      <a:pt x="2814" y="0"/>
                    </a:cubicBezTo>
                    <a:cubicBezTo>
                      <a:pt x="1141" y="0"/>
                      <a:pt x="-2496" y="170"/>
                      <a:pt x="2656" y="727"/>
                    </a:cubicBezTo>
                    <a:cubicBezTo>
                      <a:pt x="261119" y="28353"/>
                      <a:pt x="475604" y="744260"/>
                      <a:pt x="530794" y="1696907"/>
                    </a:cubicBezTo>
                    <a:close/>
                  </a:path>
                </a:pathLst>
              </a:custGeom>
              <a:solidFill>
                <a:srgbClr val="E5E5E5"/>
              </a:solidFill>
              <a:ln w="121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6417C67-9E5D-4563-BA30-5DCDF5395278}"/>
                  </a:ext>
                </a:extLst>
              </p:cNvPr>
              <p:cNvSpPr/>
              <p:nvPr/>
            </p:nvSpPr>
            <p:spPr>
              <a:xfrm>
                <a:off x="4546155" y="2098238"/>
                <a:ext cx="1537536" cy="1696943"/>
              </a:xfrm>
              <a:custGeom>
                <a:avLst/>
                <a:gdLst>
                  <a:gd name="connsiteX0" fmla="*/ 0 w 1537536"/>
                  <a:gd name="connsiteY0" fmla="*/ 1696943 h 1696943"/>
                  <a:gd name="connsiteX1" fmla="*/ 1007680 w 1537536"/>
                  <a:gd name="connsiteY1" fmla="*/ 1696919 h 1696943"/>
                  <a:gd name="connsiteX2" fmla="*/ 1534764 w 1537536"/>
                  <a:gd name="connsiteY2" fmla="*/ 849 h 1696943"/>
                  <a:gd name="connsiteX3" fmla="*/ 1534849 w 1537536"/>
                  <a:gd name="connsiteY3" fmla="*/ 0 h 1696943"/>
                  <a:gd name="connsiteX4" fmla="*/ 0 w 1537536"/>
                  <a:gd name="connsiteY4" fmla="*/ 1696943 h 169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536" h="1696943">
                    <a:moveTo>
                      <a:pt x="0" y="1696943"/>
                    </a:moveTo>
                    <a:lnTo>
                      <a:pt x="1007680" y="1696919"/>
                    </a:lnTo>
                    <a:cubicBezTo>
                      <a:pt x="1062884" y="745787"/>
                      <a:pt x="1276859" y="30632"/>
                      <a:pt x="1534764" y="849"/>
                    </a:cubicBezTo>
                    <a:cubicBezTo>
                      <a:pt x="1540328" y="206"/>
                      <a:pt x="1535989" y="0"/>
                      <a:pt x="1534849" y="0"/>
                    </a:cubicBezTo>
                    <a:cubicBezTo>
                      <a:pt x="785050" y="12"/>
                      <a:pt x="159645" y="732429"/>
                      <a:pt x="0" y="1696943"/>
                    </a:cubicBezTo>
                    <a:close/>
                  </a:path>
                </a:pathLst>
              </a:custGeom>
              <a:solidFill>
                <a:srgbClr val="E5E5E5"/>
              </a:solidFill>
              <a:ln w="121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63A1E17-4735-488A-82DC-BCA06AEF065A}"/>
              </a:ext>
            </a:extLst>
          </p:cNvPr>
          <p:cNvSpPr txBox="1"/>
          <p:nvPr/>
        </p:nvSpPr>
        <p:spPr>
          <a:xfrm>
            <a:off x="5291643" y="2080309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Defect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AE027E-B104-401B-B76B-DE3A83264DF3}"/>
              </a:ext>
            </a:extLst>
          </p:cNvPr>
          <p:cNvSpPr txBox="1"/>
          <p:nvPr/>
        </p:nvSpPr>
        <p:spPr>
          <a:xfrm>
            <a:off x="3774196" y="3266103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Medicine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BAC16A-920B-4CB4-9B18-622A34DA8C44}"/>
              </a:ext>
            </a:extLst>
          </p:cNvPr>
          <p:cNvSpPr txBox="1"/>
          <p:nvPr/>
        </p:nvSpPr>
        <p:spPr>
          <a:xfrm>
            <a:off x="6605827" y="326610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Industry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723980-AF89-481E-8B2B-CED2C2524AB9}"/>
              </a:ext>
            </a:extLst>
          </p:cNvPr>
          <p:cNvSpPr txBox="1"/>
          <p:nvPr/>
        </p:nvSpPr>
        <p:spPr>
          <a:xfrm>
            <a:off x="4729435" y="3533411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Chemistry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43D11B-FD32-4D71-9A62-853BAC81EE6C}"/>
              </a:ext>
            </a:extLst>
          </p:cNvPr>
          <p:cNvSpPr txBox="1"/>
          <p:nvPr/>
        </p:nvSpPr>
        <p:spPr>
          <a:xfrm>
            <a:off x="3774196" y="3800720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Geometry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6D1373-E8C0-4A4E-BF8D-352066591363}"/>
              </a:ext>
            </a:extLst>
          </p:cNvPr>
          <p:cNvSpPr txBox="1"/>
          <p:nvPr/>
        </p:nvSpPr>
        <p:spPr>
          <a:xfrm>
            <a:off x="6433084" y="380072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Product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7FFB1A-DBC3-4798-8126-9344E4B8E63A}"/>
              </a:ext>
            </a:extLst>
          </p:cNvPr>
          <p:cNvSpPr txBox="1"/>
          <p:nvPr/>
        </p:nvSpPr>
        <p:spPr>
          <a:xfrm>
            <a:off x="7516825" y="3533411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Service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F1D8A-96AB-4364-AA68-F2F0405524E1}"/>
              </a:ext>
            </a:extLst>
          </p:cNvPr>
          <p:cNvSpPr txBox="1"/>
          <p:nvPr/>
        </p:nvSpPr>
        <p:spPr>
          <a:xfrm>
            <a:off x="6241603" y="4335337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Product liability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BAB029-4995-4843-9536-70699E7B56F4}"/>
              </a:ext>
            </a:extLst>
          </p:cNvPr>
          <p:cNvSpPr txBox="1"/>
          <p:nvPr/>
        </p:nvSpPr>
        <p:spPr>
          <a:xfrm>
            <a:off x="6817667" y="4869954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Product recall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076692-AA3A-4644-BE98-8B2D10953DA1}"/>
              </a:ext>
            </a:extLst>
          </p:cNvPr>
          <p:cNvSpPr txBox="1"/>
          <p:nvPr/>
        </p:nvSpPr>
        <p:spPr>
          <a:xfrm>
            <a:off x="3774196" y="486995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Dangerous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28DE02-3541-422D-A4E4-26A4AC2D1421}"/>
              </a:ext>
            </a:extLst>
          </p:cNvPr>
          <p:cNvSpPr txBox="1"/>
          <p:nvPr/>
        </p:nvSpPr>
        <p:spPr>
          <a:xfrm>
            <a:off x="4153371" y="4335337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Failure to warn</a:t>
            </a:r>
          </a:p>
        </p:txBody>
      </p:sp>
    </p:spTree>
    <p:extLst>
      <p:ext uri="{BB962C8B-B14F-4D97-AF65-F5344CB8AC3E}">
        <p14:creationId xmlns:p14="http://schemas.microsoft.com/office/powerpoint/2010/main" val="6679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7" grpId="0"/>
      <p:bldP spid="39" grpId="0"/>
      <p:bldP spid="24" grpId="0"/>
      <p:bldP spid="25" grpId="0"/>
      <p:bldP spid="2" grpId="0"/>
      <p:bldP spid="40" grpId="0"/>
      <p:bldP spid="41" grpId="0"/>
      <p:bldP spid="4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88866B-7694-4E3A-8C72-25C9F3865F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B7093-2C59-4E1D-ADFD-CC5085D102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77B3EF7-31F9-45F9-9454-4FBC8A393B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35" y="1701602"/>
            <a:ext cx="1002050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99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CEA1C4-AFDE-4A19-A43D-71B328B03F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F5F0A-DABB-4A28-AD2D-C697757607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7FBACCA-F517-421E-8EF6-09FDA957E6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015" y="863600"/>
            <a:ext cx="3471711" cy="520065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35ADADF-773E-4C42-ACD9-CF46D443FA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275" y="863600"/>
            <a:ext cx="34671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049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996532-6C50-40C2-A662-59A6BDCFC2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2CCED7-09C9-4496-A856-5E6625DD98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4" name="Picture 3" descr="A person that is standing in the dark&#10;&#10;Description automatically generated">
            <a:extLst>
              <a:ext uri="{FF2B5EF4-FFF2-40B4-BE49-F238E27FC236}">
                <a16:creationId xmlns:a16="http://schemas.microsoft.com/office/drawing/2014/main" id="{D92D7370-D752-4878-8325-AEE3601F9F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193" y="863600"/>
            <a:ext cx="3473533" cy="520065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87B9FFA-6924-444B-BD6D-E3CED3CDDD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275" y="863600"/>
            <a:ext cx="3543513" cy="53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A2D3C8-DAAC-4387-A8EB-8AA9C849E8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492B3-20E5-40E7-B10B-C30E17390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B6CF833C-F384-4AD6-A956-2166F63344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895" y="762000"/>
            <a:ext cx="3617605" cy="541635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674D6D9-6D6F-43FC-91E9-79E0A415B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57" y="907282"/>
            <a:ext cx="3543513" cy="53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B20910-8132-4B27-BF02-4AC46D22EC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186C5-E4AD-42F1-A9D7-CC1C4EA5E3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6145682D-456A-40C9-B8A3-62D8DD10B6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5058" y="2456969"/>
            <a:ext cx="3632911" cy="234097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2896EAA-4E6A-46DB-BEBC-C012A5FA9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4032" y="2177735"/>
            <a:ext cx="3060019" cy="26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8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5A509C-D2B8-4498-A396-522143F641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99CF9-E85C-4796-9026-AE754CEDBD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C2BC5A37-7114-4910-8E1F-8D126B9FA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904" y="2381250"/>
            <a:ext cx="4212828" cy="209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D85A8E-1A1B-4C5E-8E7D-8D3AF67BE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268" y="2381250"/>
            <a:ext cx="4212826" cy="2095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5E0C6B-4904-4DBD-BF48-F8D654327E6A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5742094" y="3429000"/>
            <a:ext cx="70781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7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004686-95AA-4CDF-AA3C-49237DB5DC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C1A4D5-B4BD-49EF-81EB-AE851D07B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03FA47B-F9AA-4455-BF3A-3E05ABD51E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197" y="1219067"/>
            <a:ext cx="6170978" cy="2340101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1887163-DC3C-4620-8F51-0202B898EC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963" y="1157995"/>
            <a:ext cx="3008276" cy="2271799"/>
          </a:xfrm>
          <a:prstGeom prst="rect">
            <a:avLst/>
          </a:prstGeom>
        </p:spPr>
      </p:pic>
      <p:pic>
        <p:nvPicPr>
          <p:cNvPr id="6" name="Picture 5" descr="A picture containing person, indoor, photo, holding&#10;&#10;Description automatically generated">
            <a:extLst>
              <a:ext uri="{FF2B5EF4-FFF2-40B4-BE49-F238E27FC236}">
                <a16:creationId xmlns:a16="http://schemas.microsoft.com/office/drawing/2014/main" id="{92C580F1-1872-447B-89DE-514436432E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95" y="1157995"/>
            <a:ext cx="1633319" cy="2271797"/>
          </a:xfrm>
          <a:prstGeom prst="rect">
            <a:avLst/>
          </a:prstGeom>
        </p:spPr>
      </p:pic>
      <p:pic>
        <p:nvPicPr>
          <p:cNvPr id="7" name="Picture 6" descr="A picture containing colored, food, wearing, colorful&#10;&#10;Description automatically generated">
            <a:extLst>
              <a:ext uri="{FF2B5EF4-FFF2-40B4-BE49-F238E27FC236}">
                <a16:creationId xmlns:a16="http://schemas.microsoft.com/office/drawing/2014/main" id="{194BB752-AA08-47A5-AA83-917BCA1C9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49" y="3312954"/>
            <a:ext cx="2423251" cy="3213184"/>
          </a:xfrm>
          <a:prstGeom prst="rect">
            <a:avLst/>
          </a:prstGeom>
        </p:spPr>
      </p:pic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B352C75-43C6-4A40-9CED-219F372568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2939" y="3902630"/>
            <a:ext cx="3067086" cy="1490400"/>
          </a:xfrm>
          <a:prstGeom prst="rect">
            <a:avLst/>
          </a:prstGeom>
        </p:spPr>
      </p:pic>
      <p:pic>
        <p:nvPicPr>
          <p:cNvPr id="9" name="Picture 8" descr="A close up of a clock&#10;&#10;Description automatically generated">
            <a:extLst>
              <a:ext uri="{FF2B5EF4-FFF2-40B4-BE49-F238E27FC236}">
                <a16:creationId xmlns:a16="http://schemas.microsoft.com/office/drawing/2014/main" id="{2A07BB20-071F-4EF8-B027-CEBF54CC9F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8092" y="3719030"/>
            <a:ext cx="1810589" cy="1778400"/>
          </a:xfrm>
          <a:prstGeom prst="rect">
            <a:avLst/>
          </a:prstGeom>
        </p:spPr>
      </p:pic>
      <p:pic>
        <p:nvPicPr>
          <p:cNvPr id="10" name="Picture 9" descr="A close up of a persons eye&#10;&#10;Description automatically generated">
            <a:extLst>
              <a:ext uri="{FF2B5EF4-FFF2-40B4-BE49-F238E27FC236}">
                <a16:creationId xmlns:a16="http://schemas.microsoft.com/office/drawing/2014/main" id="{3D132373-7F22-43CB-9B15-8AF3417896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08" y="3475896"/>
            <a:ext cx="3371679" cy="787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EABEF-B817-4243-A82C-42822CF60EE4}"/>
              </a:ext>
            </a:extLst>
          </p:cNvPr>
          <p:cNvSpPr txBox="1"/>
          <p:nvPr/>
        </p:nvSpPr>
        <p:spPr>
          <a:xfrm>
            <a:off x="1849115" y="477466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Digital implementation of</a:t>
            </a:r>
          </a:p>
          <a:p>
            <a:pPr algn="ctr"/>
            <a:r>
              <a:rPr lang="en-US" dirty="0">
                <a:latin typeface="+mn-lt"/>
              </a:rPr>
              <a:t>traditional techniques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57A0E8-2FFA-4B3C-A16D-566CB0F7150D}"/>
              </a:ext>
            </a:extLst>
          </p:cNvPr>
          <p:cNvSpPr txBox="1"/>
          <p:nvPr/>
        </p:nvSpPr>
        <p:spPr>
          <a:xfrm>
            <a:off x="7991856" y="615965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Novel techniques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21EFBF-BC79-4AEE-97FC-6E23141890FD}"/>
              </a:ext>
            </a:extLst>
          </p:cNvPr>
          <p:cNvSpPr/>
          <p:nvPr/>
        </p:nvSpPr>
        <p:spPr>
          <a:xfrm>
            <a:off x="5857331" y="1059205"/>
            <a:ext cx="6216190" cy="1443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F3865A-7CB8-4388-ABB6-08667D135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96672-FFB4-486F-83FE-D4BDC211E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5" name="Picture 4" descr="A picture containing indoor, staring&#10;&#10;Description automatically generated">
            <a:extLst>
              <a:ext uri="{FF2B5EF4-FFF2-40B4-BE49-F238E27FC236}">
                <a16:creationId xmlns:a16="http://schemas.microsoft.com/office/drawing/2014/main" id="{7BFBC964-813E-4A1A-A360-48739B7DD0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51" y="389082"/>
            <a:ext cx="2532864" cy="5662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416DAF-167E-44BF-AB56-7CA32A4A8596}"/>
              </a:ext>
            </a:extLst>
          </p:cNvPr>
          <p:cNvSpPr txBox="1"/>
          <p:nvPr/>
        </p:nvSpPr>
        <p:spPr>
          <a:xfrm>
            <a:off x="1844421" y="610117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Levin, 1978</a:t>
            </a:r>
          </a:p>
        </p:txBody>
      </p:sp>
      <p:pic>
        <p:nvPicPr>
          <p:cNvPr id="8" name="Picture 7" descr="A picture containing colored, food, wearing, colorful&#10;&#10;Description automatically generated">
            <a:extLst>
              <a:ext uri="{FF2B5EF4-FFF2-40B4-BE49-F238E27FC236}">
                <a16:creationId xmlns:a16="http://schemas.microsoft.com/office/drawing/2014/main" id="{610330E9-322F-4421-8D5C-A095D7CA3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544" y="389082"/>
            <a:ext cx="4077433" cy="56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0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DD80B-B35C-4454-A00F-5EAE24FB3E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2099CE-C5AF-451A-9305-8F053E27D1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E8757C3-09B4-40FB-B10C-218DD1A24D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71" y="538582"/>
            <a:ext cx="5400600" cy="5782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DA4E16-8783-490A-B5EB-2254FABFB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611" y="1492622"/>
            <a:ext cx="5400600" cy="38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8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9B6531-DE70-45C2-8A85-3650EDFA5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72860-5A3D-4212-A776-2B201CA97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4" name="vlc-record-2021-10-08-14h04m13s-02 Adjusting the Postion and Teeth Editing_v2.mp4-">
            <a:hlinkClick r:id="" action="ppaction://media"/>
            <a:extLst>
              <a:ext uri="{FF2B5EF4-FFF2-40B4-BE49-F238E27FC236}">
                <a16:creationId xmlns:a16="http://schemas.microsoft.com/office/drawing/2014/main" id="{A10F4706-E633-4312-A1F5-D0B097F86D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8265" t="62269" r="50307" b="26843"/>
          <a:stretch>
            <a:fillRect/>
          </a:stretch>
        </p:blipFill>
        <p:spPr>
          <a:xfrm>
            <a:off x="445911" y="2117404"/>
            <a:ext cx="4893951" cy="2623193"/>
          </a:xfrm>
          <a:prstGeom prst="rect">
            <a:avLst/>
          </a:prstGeom>
        </p:spPr>
      </p:pic>
      <p:pic>
        <p:nvPicPr>
          <p:cNvPr id="5" name="vlc-record-2021-10-08-14h04m13s-02 Adjusting the Postion and Teeth Editing_v2.mp4-">
            <a:hlinkClick r:id="" action="ppaction://media"/>
            <a:extLst>
              <a:ext uri="{FF2B5EF4-FFF2-40B4-BE49-F238E27FC236}">
                <a16:creationId xmlns:a16="http://schemas.microsoft.com/office/drawing/2014/main" id="{2B894BEC-C1A2-4BFD-8733-0425996975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133" t="66175" r="81536" b="8584"/>
          <a:stretch>
            <a:fillRect/>
          </a:stretch>
        </p:blipFill>
        <p:spPr>
          <a:xfrm>
            <a:off x="7689771" y="1440180"/>
            <a:ext cx="3953086" cy="391691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9C4ED9-DB50-4E90-BCAE-AAE055C0DB63}"/>
              </a:ext>
            </a:extLst>
          </p:cNvPr>
          <p:cNvCxnSpPr>
            <a:cxnSpLocks/>
          </p:cNvCxnSpPr>
          <p:nvPr/>
        </p:nvCxnSpPr>
        <p:spPr>
          <a:xfrm>
            <a:off x="5638800" y="3429000"/>
            <a:ext cx="170688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1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21B414-0485-4E53-8F76-08D369D35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1479E-F1AE-450B-8550-CA9687B3BA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3D7E74-9320-439D-A0BC-38F7FED9DABC}"/>
              </a:ext>
            </a:extLst>
          </p:cNvPr>
          <p:cNvSpPr/>
          <p:nvPr/>
        </p:nvSpPr>
        <p:spPr>
          <a:xfrm>
            <a:off x="1921123" y="1773610"/>
            <a:ext cx="8352928" cy="4109489"/>
          </a:xfrm>
          <a:prstGeom prst="roundRect">
            <a:avLst>
              <a:gd name="adj" fmla="val 4718"/>
            </a:avLst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50B63A-20A1-49FE-A372-6CA135683DED}"/>
              </a:ext>
            </a:extLst>
          </p:cNvPr>
          <p:cNvSpPr txBox="1"/>
          <p:nvPr/>
        </p:nvSpPr>
        <p:spPr>
          <a:xfrm>
            <a:off x="2310755" y="2142035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defect</a:t>
            </a:r>
          </a:p>
          <a:p>
            <a:pPr algn="l"/>
            <a:r>
              <a:rPr lang="en-US" b="0" i="1" u="none" strike="noStrike" baseline="0" dirty="0">
                <a:latin typeface="+mn-lt"/>
              </a:rPr>
              <a:t>nonconformity </a:t>
            </a:r>
            <a:r>
              <a:rPr lang="en-US" b="0" i="0" u="none" strike="noStrike" baseline="0" dirty="0">
                <a:latin typeface="+mn-lt"/>
              </a:rPr>
              <a:t>related to an intended or specified use</a:t>
            </a:r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Source Sans Variable Light" panose="020B0303030403020204" pitchFamily="34" charset="0"/>
              </a:rPr>
              <a:t>↕</a:t>
            </a:r>
            <a:endParaRPr lang="en-US" dirty="0">
              <a:latin typeface="+mn-lt"/>
            </a:endParaRPr>
          </a:p>
          <a:p>
            <a:pPr algn="l"/>
            <a:r>
              <a:rPr lang="en-US" b="1" dirty="0">
                <a:latin typeface="+mn-lt"/>
              </a:rPr>
              <a:t>nonconformity</a:t>
            </a:r>
          </a:p>
          <a:p>
            <a:pPr algn="l"/>
            <a:r>
              <a:rPr lang="en-US" b="0" i="0" u="none" strike="noStrike" baseline="0" dirty="0">
                <a:latin typeface="+mn-lt"/>
              </a:rPr>
              <a:t>non-fulfilment of a </a:t>
            </a:r>
            <a:r>
              <a:rPr lang="en-US" b="0" i="1" u="none" strike="noStrike" baseline="0" dirty="0">
                <a:latin typeface="+mn-lt"/>
              </a:rPr>
              <a:t>requirement</a:t>
            </a:r>
          </a:p>
          <a:p>
            <a:r>
              <a:rPr lang="en-US" dirty="0">
                <a:latin typeface="Source Sans Variable Light" panose="020B0303030403020204" pitchFamily="34" charset="0"/>
              </a:rPr>
              <a:t>↕</a:t>
            </a:r>
            <a:endParaRPr lang="en-US" b="1" dirty="0">
              <a:latin typeface="+mn-lt"/>
            </a:endParaRPr>
          </a:p>
          <a:p>
            <a:pPr algn="l"/>
            <a:r>
              <a:rPr lang="en-US" b="1" dirty="0">
                <a:latin typeface="+mn-lt"/>
              </a:rPr>
              <a:t>requirement</a:t>
            </a:r>
          </a:p>
          <a:p>
            <a:pPr algn="l"/>
            <a:r>
              <a:rPr lang="en-US" b="0" i="0" u="none" strike="noStrike" baseline="0" dirty="0">
                <a:latin typeface="+mn-lt"/>
              </a:rPr>
              <a:t>need or expectation that is stated, generally implied, or obligatory</a:t>
            </a:r>
          </a:p>
          <a:p>
            <a:r>
              <a:rPr lang="en-US" dirty="0">
                <a:latin typeface="Source Sans Variable Light" panose="020B0303030403020204" pitchFamily="34" charset="0"/>
              </a:rPr>
              <a:t>↕</a:t>
            </a:r>
            <a:endParaRPr lang="en-US" b="1" dirty="0">
              <a:latin typeface="+mn-lt"/>
            </a:endParaRPr>
          </a:p>
          <a:p>
            <a:pPr algn="l"/>
            <a:r>
              <a:rPr lang="en-US" b="1" dirty="0">
                <a:latin typeface="+mn-lt"/>
              </a:rPr>
              <a:t>quality</a:t>
            </a:r>
          </a:p>
          <a:p>
            <a:pPr algn="l"/>
            <a:r>
              <a:rPr lang="en-US" b="0" i="0" u="none" strike="noStrike" baseline="0" dirty="0">
                <a:latin typeface="+mn-lt"/>
              </a:rPr>
              <a:t>degree to which a set of inherent characteristics of an object fulfils </a:t>
            </a:r>
            <a:r>
              <a:rPr lang="en-US" b="0" i="1" u="none" strike="noStrike" baseline="0" dirty="0">
                <a:latin typeface="+mn-lt"/>
              </a:rPr>
              <a:t>requirements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D1D78-AB3B-4FB6-A49A-3C555A076F57}"/>
              </a:ext>
            </a:extLst>
          </p:cNvPr>
          <p:cNvSpPr txBox="1"/>
          <p:nvPr/>
        </p:nvSpPr>
        <p:spPr>
          <a:xfrm>
            <a:off x="5045856" y="943066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ISO 9000</a:t>
            </a:r>
          </a:p>
        </p:txBody>
      </p:sp>
    </p:spTree>
    <p:extLst>
      <p:ext uri="{BB962C8B-B14F-4D97-AF65-F5344CB8AC3E}">
        <p14:creationId xmlns:p14="http://schemas.microsoft.com/office/powerpoint/2010/main" val="203452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9879FA-DEA3-4E3F-8585-9590363F6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76217F-8AE7-44AE-B055-B9952A1572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4" name="Visual Analytics in Dental Aesthetics Demo Final">
            <a:hlinkClick r:id="" action="ppaction://media"/>
            <a:extLst>
              <a:ext uri="{FF2B5EF4-FFF2-40B4-BE49-F238E27FC236}">
                <a16:creationId xmlns:a16="http://schemas.microsoft.com/office/drawing/2014/main" id="{6E4E4AC1-0622-43A3-877A-38AB57F50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2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5B4AE7-B2B6-4530-A512-23A70362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619DE-6754-4388-8230-120AA77C54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56ABE7-2983-43B9-A1BA-B35D524037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578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118838-F5B3-4D0C-B61E-3426F26DE4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01503-BC2A-4048-A793-A8267D44AB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8A70A3-BB9F-4A2E-88D9-71D3B29B97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088" y="635413"/>
            <a:ext cx="8960998" cy="50405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0B5D7C-3F49-4809-B923-061AA7F9DD06}"/>
              </a:ext>
            </a:extLst>
          </p:cNvPr>
          <p:cNvSpPr txBox="1"/>
          <p:nvPr/>
        </p:nvSpPr>
        <p:spPr>
          <a:xfrm>
            <a:off x="1921123" y="5854843"/>
            <a:ext cx="857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Integrated into state-of-the-art CAD software</a:t>
            </a:r>
          </a:p>
        </p:txBody>
      </p:sp>
    </p:spTree>
    <p:extLst>
      <p:ext uri="{BB962C8B-B14F-4D97-AF65-F5344CB8AC3E}">
        <p14:creationId xmlns:p14="http://schemas.microsoft.com/office/powerpoint/2010/main" val="3420945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44514-B21A-4564-9994-0A185012D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C41CA-4499-4DFF-ABEC-AC1012448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E4DF53B-58BA-4417-BDF6-4DC72D57A9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37" y="1071439"/>
            <a:ext cx="52730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380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7E6045-97E7-4A19-9481-E8A09F5A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FB02E-7003-4314-B631-E4D2A6E69E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A9765-4A0D-4728-A15C-3A7C4A7D4C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96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5772CF-4ABC-4CCA-A823-843A4CF68C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CD86-8B74-46B7-A27F-985A46639F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80598-5486-496B-A2F8-F118B5FE78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38" y="1053530"/>
            <a:ext cx="5276099" cy="52608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ECFF37-1DE5-4DA9-933B-7D4F659158E7}"/>
              </a:ext>
            </a:extLst>
          </p:cNvPr>
          <p:cNvSpPr txBox="1"/>
          <p:nvPr/>
        </p:nvSpPr>
        <p:spPr>
          <a:xfrm>
            <a:off x="872383" y="310685"/>
            <a:ext cx="104504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“Visual analysis of defects in glass fiber reinforced polymers for 4DCT interrupted in situ tests,”</a:t>
            </a:r>
          </a:p>
          <a:p>
            <a:pPr algn="ctr"/>
            <a:r>
              <a:rPr lang="en-US" dirty="0">
                <a:latin typeface="+mn-lt"/>
              </a:rPr>
              <a:t>Computer Graphics Forum</a:t>
            </a:r>
          </a:p>
        </p:txBody>
      </p:sp>
    </p:spTree>
    <p:extLst>
      <p:ext uri="{BB962C8B-B14F-4D97-AF65-F5344CB8AC3E}">
        <p14:creationId xmlns:p14="http://schemas.microsoft.com/office/powerpoint/2010/main" val="21615753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2BA88B-1CF8-4A34-A652-8BE6BA7C7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EFE6D06-5511-42AD-937E-FB4611ECD5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40" y="1844041"/>
            <a:ext cx="2354580" cy="37719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E1A4A-0EA2-45D1-9B5E-BDEDA3004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76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25E6FB-0C7D-443F-AE3D-EE5096A51846}"/>
              </a:ext>
            </a:extLst>
          </p:cNvPr>
          <p:cNvGrpSpPr/>
          <p:nvPr/>
        </p:nvGrpSpPr>
        <p:grpSpPr>
          <a:xfrm>
            <a:off x="4398031" y="405458"/>
            <a:ext cx="6884132" cy="3407508"/>
            <a:chOff x="2699606" y="1125538"/>
            <a:chExt cx="6739362" cy="3335850"/>
          </a:xfrm>
        </p:grpSpPr>
        <p:pic>
          <p:nvPicPr>
            <p:cNvPr id="8" name="Picture 7" descr="A blue and red toy airplane&#10;&#10;Description automatically generated with low confidence">
              <a:extLst>
                <a:ext uri="{FF2B5EF4-FFF2-40B4-BE49-F238E27FC236}">
                  <a16:creationId xmlns:a16="http://schemas.microsoft.com/office/drawing/2014/main" id="{A71521D5-2893-42C8-82B9-4DEF1BAB4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9606" y="1125538"/>
              <a:ext cx="6739362" cy="333584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B2C051-7D8D-475F-9C45-91035E6550EE}"/>
                </a:ext>
              </a:extLst>
            </p:cNvPr>
            <p:cNvSpPr/>
            <p:nvPr/>
          </p:nvSpPr>
          <p:spPr>
            <a:xfrm>
              <a:off x="2699606" y="3936666"/>
              <a:ext cx="3240360" cy="524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B54371-BC1C-4809-B83F-EA92F3ED1C4C}"/>
              </a:ext>
            </a:extLst>
          </p:cNvPr>
          <p:cNvSpPr txBox="1"/>
          <p:nvPr/>
        </p:nvSpPr>
        <p:spPr>
          <a:xfrm>
            <a:off x="7300801" y="59704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Boeing 787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91CE83-B0B1-400C-93B1-C9CB856CD61F}"/>
              </a:ext>
            </a:extLst>
          </p:cNvPr>
          <p:cNvSpPr txBox="1"/>
          <p:nvPr/>
        </p:nvSpPr>
        <p:spPr>
          <a:xfrm>
            <a:off x="5128598" y="3828112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Carbon laminate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F36F9D-C7EA-498B-9B91-19CBE0B69FE6}"/>
              </a:ext>
            </a:extLst>
          </p:cNvPr>
          <p:cNvSpPr/>
          <p:nvPr/>
        </p:nvSpPr>
        <p:spPr>
          <a:xfrm>
            <a:off x="4873451" y="3888315"/>
            <a:ext cx="218633" cy="218633"/>
          </a:xfrm>
          <a:prstGeom prst="rect">
            <a:avLst/>
          </a:prstGeom>
          <a:solidFill>
            <a:srgbClr val="0333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70476B-5D15-4617-B1B8-97432C9D129B}"/>
              </a:ext>
            </a:extLst>
          </p:cNvPr>
          <p:cNvSpPr txBox="1"/>
          <p:nvPr/>
        </p:nvSpPr>
        <p:spPr>
          <a:xfrm>
            <a:off x="5128598" y="418815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Carbon sandwich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6349EF-C4C9-4513-AE45-305445E9975E}"/>
              </a:ext>
            </a:extLst>
          </p:cNvPr>
          <p:cNvSpPr/>
          <p:nvPr/>
        </p:nvSpPr>
        <p:spPr>
          <a:xfrm>
            <a:off x="4873451" y="4248355"/>
            <a:ext cx="218633" cy="218633"/>
          </a:xfrm>
          <a:prstGeom prst="rect">
            <a:avLst/>
          </a:prstGeom>
          <a:solidFill>
            <a:srgbClr val="45A0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93C48A-73E2-4FE5-8ACA-19652D45EB00}"/>
              </a:ext>
            </a:extLst>
          </p:cNvPr>
          <p:cNvSpPr txBox="1"/>
          <p:nvPr/>
        </p:nvSpPr>
        <p:spPr>
          <a:xfrm>
            <a:off x="5128598" y="4548192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Fiberglass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6F3EBD-FD6D-48B1-B243-DF1E01FC6377}"/>
              </a:ext>
            </a:extLst>
          </p:cNvPr>
          <p:cNvSpPr/>
          <p:nvPr/>
        </p:nvSpPr>
        <p:spPr>
          <a:xfrm>
            <a:off x="4873451" y="4608395"/>
            <a:ext cx="218633" cy="218633"/>
          </a:xfrm>
          <a:prstGeom prst="rect">
            <a:avLst/>
          </a:prstGeom>
          <a:solidFill>
            <a:srgbClr val="00A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CEC6E1-0D4F-45FC-9962-B2FF0DE256CF}"/>
              </a:ext>
            </a:extLst>
          </p:cNvPr>
          <p:cNvSpPr txBox="1"/>
          <p:nvPr/>
        </p:nvSpPr>
        <p:spPr>
          <a:xfrm>
            <a:off x="5128598" y="4908232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Aluminum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7736B-5A45-426B-A29D-A18649770B5D}"/>
              </a:ext>
            </a:extLst>
          </p:cNvPr>
          <p:cNvSpPr/>
          <p:nvPr/>
        </p:nvSpPr>
        <p:spPr>
          <a:xfrm>
            <a:off x="4873451" y="4968435"/>
            <a:ext cx="218633" cy="218633"/>
          </a:xfrm>
          <a:prstGeom prst="rect">
            <a:avLst/>
          </a:prstGeom>
          <a:solidFill>
            <a:srgbClr val="DC0D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A03902-675B-49F5-9B01-19C309000B01}"/>
              </a:ext>
            </a:extLst>
          </p:cNvPr>
          <p:cNvSpPr txBox="1"/>
          <p:nvPr/>
        </p:nvSpPr>
        <p:spPr>
          <a:xfrm>
            <a:off x="5128598" y="5268272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Aluminum/steel/titanium pylons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16F603-27D4-4EBC-B37E-EB6C2E57D27D}"/>
              </a:ext>
            </a:extLst>
          </p:cNvPr>
          <p:cNvSpPr/>
          <p:nvPr/>
        </p:nvSpPr>
        <p:spPr>
          <a:xfrm>
            <a:off x="4873451" y="5328475"/>
            <a:ext cx="218633" cy="218633"/>
          </a:xfrm>
          <a:prstGeom prst="rect">
            <a:avLst/>
          </a:prstGeom>
          <a:solidFill>
            <a:srgbClr val="ECE2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3797E5-5799-4D1D-A7FA-E00ED41524E5}"/>
              </a:ext>
            </a:extLst>
          </p:cNvPr>
          <p:cNvSpPr txBox="1"/>
          <p:nvPr/>
        </p:nvSpPr>
        <p:spPr>
          <a:xfrm>
            <a:off x="5128598" y="5824630"/>
            <a:ext cx="64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Daniel, Isaac M., et al. “Engineering mechanics of composite materials,” Oxford university press, 2006.</a:t>
            </a:r>
          </a:p>
        </p:txBody>
      </p:sp>
    </p:spTree>
    <p:extLst>
      <p:ext uri="{BB962C8B-B14F-4D97-AF65-F5344CB8AC3E}">
        <p14:creationId xmlns:p14="http://schemas.microsoft.com/office/powerpoint/2010/main" val="9151308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EFE6D06-5511-42AD-937E-FB4611ECD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78" y="1106114"/>
            <a:ext cx="10625328" cy="47355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2BA88B-1CF8-4A34-A652-8BE6BA7C7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E1A4A-0EA2-45D1-9B5E-BDEDA3004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878EB-EC93-4B7B-B7C3-25D0F6BBFD25}"/>
              </a:ext>
            </a:extLst>
          </p:cNvPr>
          <p:cNvSpPr txBox="1"/>
          <p:nvPr/>
        </p:nvSpPr>
        <p:spPr>
          <a:xfrm>
            <a:off x="4564154" y="3310270"/>
            <a:ext cx="2375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omic Sans MS" panose="030F0702030302020204" pitchFamily="66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824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541ED4-C31C-4582-88F3-2C42ACDE7C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4E180-D760-4EDE-B8B4-07077301B1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8B68D-BFD2-4310-803E-D4F159906937}"/>
              </a:ext>
            </a:extLst>
          </p:cNvPr>
          <p:cNvSpPr txBox="1"/>
          <p:nvPr/>
        </p:nvSpPr>
        <p:spPr>
          <a:xfrm>
            <a:off x="8545859" y="2660350"/>
            <a:ext cx="30243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Lightweight</a:t>
            </a:r>
          </a:p>
          <a:p>
            <a:pPr>
              <a:spcAft>
                <a:spcPts val="2400"/>
              </a:spcAft>
            </a:pPr>
            <a:r>
              <a:rPr lang="en-US" dirty="0"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Strong</a:t>
            </a:r>
          </a:p>
          <a:p>
            <a:pPr>
              <a:spcAft>
                <a:spcPts val="2400"/>
              </a:spcAft>
            </a:pPr>
            <a:r>
              <a:rPr lang="en-US" dirty="0"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Corrosion-resistant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EDDAA-DBE4-4EA3-A3F8-5A8F978382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40" y="372533"/>
            <a:ext cx="7347158" cy="6114518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0064964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42160" y="1111328"/>
            <a:ext cx="1472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Test specimen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454" y="2724568"/>
            <a:ext cx="8249108" cy="33962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232" y="1866751"/>
            <a:ext cx="1229954" cy="159170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66888" y="1111327"/>
            <a:ext cx="195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In situ tensile stage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102207" y="2265612"/>
            <a:ext cx="594696" cy="45287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Bent Arrow 32"/>
          <p:cNvSpPr/>
          <p:nvPr/>
        </p:nvSpPr>
        <p:spPr>
          <a:xfrm rot="5400000">
            <a:off x="3700427" y="2687979"/>
            <a:ext cx="1266962" cy="688743"/>
          </a:xfrm>
          <a:prstGeom prst="bentArrow">
            <a:avLst>
              <a:gd name="adj1" fmla="val 26932"/>
              <a:gd name="adj2" fmla="val 36988"/>
              <a:gd name="adj3" fmla="val 38767"/>
              <a:gd name="adj4" fmla="val 520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22711" y="2547589"/>
            <a:ext cx="195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Industrial CT scanner</a:t>
            </a:r>
          </a:p>
        </p:txBody>
      </p:sp>
      <p:sp>
        <p:nvSpPr>
          <p:cNvPr id="68" name="Freeform 8"/>
          <p:cNvSpPr>
            <a:spLocks/>
          </p:cNvSpPr>
          <p:nvPr/>
        </p:nvSpPr>
        <p:spPr bwMode="auto">
          <a:xfrm rot="16200000">
            <a:off x="900151" y="2248920"/>
            <a:ext cx="1367925" cy="511196"/>
          </a:xfrm>
          <a:custGeom>
            <a:avLst/>
            <a:gdLst>
              <a:gd name="T0" fmla="*/ 0 w 141"/>
              <a:gd name="T1" fmla="*/ 53 h 53"/>
              <a:gd name="T2" fmla="*/ 0 w 141"/>
              <a:gd name="T3" fmla="*/ 0 h 53"/>
              <a:gd name="T4" fmla="*/ 59 w 141"/>
              <a:gd name="T5" fmla="*/ 0 h 53"/>
              <a:gd name="T6" fmla="*/ 59 w 141"/>
              <a:gd name="T7" fmla="*/ 0 h 53"/>
              <a:gd name="T8" fmla="*/ 82 w 141"/>
              <a:gd name="T9" fmla="*/ 0 h 53"/>
              <a:gd name="T10" fmla="*/ 82 w 141"/>
              <a:gd name="T11" fmla="*/ 0 h 53"/>
              <a:gd name="T12" fmla="*/ 141 w 141"/>
              <a:gd name="T13" fmla="*/ 0 h 53"/>
              <a:gd name="T14" fmla="*/ 141 w 141"/>
              <a:gd name="T15" fmla="*/ 53 h 53"/>
              <a:gd name="T16" fmla="*/ 82 w 141"/>
              <a:gd name="T17" fmla="*/ 53 h 53"/>
              <a:gd name="T18" fmla="*/ 82 w 141"/>
              <a:gd name="T19" fmla="*/ 53 h 53"/>
              <a:gd name="T20" fmla="*/ 59 w 141"/>
              <a:gd name="T21" fmla="*/ 53 h 53"/>
              <a:gd name="T22" fmla="*/ 59 w 141"/>
              <a:gd name="T23" fmla="*/ 53 h 53"/>
              <a:gd name="T24" fmla="*/ 0 w 141"/>
              <a:gd name="T25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" h="53">
                <a:moveTo>
                  <a:pt x="0" y="53"/>
                </a:moveTo>
                <a:cubicBezTo>
                  <a:pt x="0" y="0"/>
                  <a:pt x="0" y="0"/>
                  <a:pt x="0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64" y="10"/>
                  <a:pt x="78" y="1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8" y="43"/>
                  <a:pt x="64" y="43"/>
                  <a:pt x="59" y="53"/>
                </a:cubicBezTo>
                <a:cubicBezTo>
                  <a:pt x="59" y="53"/>
                  <a:pt x="59" y="53"/>
                  <a:pt x="59" y="53"/>
                </a:cubicBezTo>
                <a:lnTo>
                  <a:pt x="0" y="53"/>
                </a:lnTo>
                <a:close/>
              </a:path>
            </a:pathLst>
          </a:custGeom>
          <a:solidFill>
            <a:srgbClr val="818285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5"/>
          <p:cNvSpPr>
            <a:spLocks/>
          </p:cNvSpPr>
          <p:nvPr/>
        </p:nvSpPr>
        <p:spPr bwMode="auto">
          <a:xfrm>
            <a:off x="8461196" y="7379519"/>
            <a:ext cx="460196" cy="496256"/>
          </a:xfrm>
          <a:custGeom>
            <a:avLst/>
            <a:gdLst>
              <a:gd name="T0" fmla="*/ 40 w 131"/>
              <a:gd name="T1" fmla="*/ 141 h 141"/>
              <a:gd name="T2" fmla="*/ 0 w 131"/>
              <a:gd name="T3" fmla="*/ 107 h 141"/>
              <a:gd name="T4" fmla="*/ 38 w 131"/>
              <a:gd name="T5" fmla="*/ 63 h 141"/>
              <a:gd name="T6" fmla="*/ 38 w 131"/>
              <a:gd name="T7" fmla="*/ 63 h 141"/>
              <a:gd name="T8" fmla="*/ 53 w 131"/>
              <a:gd name="T9" fmla="*/ 45 h 141"/>
              <a:gd name="T10" fmla="*/ 53 w 131"/>
              <a:gd name="T11" fmla="*/ 45 h 141"/>
              <a:gd name="T12" fmla="*/ 91 w 131"/>
              <a:gd name="T13" fmla="*/ 0 h 141"/>
              <a:gd name="T14" fmla="*/ 131 w 131"/>
              <a:gd name="T15" fmla="*/ 35 h 141"/>
              <a:gd name="T16" fmla="*/ 93 w 131"/>
              <a:gd name="T17" fmla="*/ 79 h 141"/>
              <a:gd name="T18" fmla="*/ 93 w 131"/>
              <a:gd name="T19" fmla="*/ 79 h 141"/>
              <a:gd name="T20" fmla="*/ 78 w 131"/>
              <a:gd name="T21" fmla="*/ 97 h 141"/>
              <a:gd name="T22" fmla="*/ 78 w 131"/>
              <a:gd name="T23" fmla="*/ 97 h 141"/>
              <a:gd name="T24" fmla="*/ 40 w 131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1" h="141">
                <a:moveTo>
                  <a:pt x="40" y="141"/>
                </a:moveTo>
                <a:cubicBezTo>
                  <a:pt x="0" y="107"/>
                  <a:pt x="0" y="107"/>
                  <a:pt x="0" y="107"/>
                </a:cubicBezTo>
                <a:cubicBezTo>
                  <a:pt x="38" y="63"/>
                  <a:pt x="38" y="63"/>
                  <a:pt x="38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48" y="65"/>
                  <a:pt x="57" y="55"/>
                  <a:pt x="53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91" y="0"/>
                  <a:pt x="91" y="0"/>
                  <a:pt x="91" y="0"/>
                </a:cubicBezTo>
                <a:cubicBezTo>
                  <a:pt x="131" y="35"/>
                  <a:pt x="131" y="35"/>
                  <a:pt x="131" y="35"/>
                </a:cubicBezTo>
                <a:cubicBezTo>
                  <a:pt x="93" y="79"/>
                  <a:pt x="93" y="79"/>
                  <a:pt x="93" y="79"/>
                </a:cubicBezTo>
                <a:cubicBezTo>
                  <a:pt x="93" y="79"/>
                  <a:pt x="93" y="79"/>
                  <a:pt x="93" y="79"/>
                </a:cubicBezTo>
                <a:cubicBezTo>
                  <a:pt x="83" y="76"/>
                  <a:pt x="74" y="87"/>
                  <a:pt x="78" y="97"/>
                </a:cubicBezTo>
                <a:cubicBezTo>
                  <a:pt x="78" y="97"/>
                  <a:pt x="78" y="97"/>
                  <a:pt x="78" y="97"/>
                </a:cubicBezTo>
                <a:lnTo>
                  <a:pt x="40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6"/>
          <p:cNvSpPr>
            <a:spLocks/>
          </p:cNvSpPr>
          <p:nvPr/>
        </p:nvSpPr>
        <p:spPr bwMode="auto">
          <a:xfrm>
            <a:off x="9024622" y="7350324"/>
            <a:ext cx="463629" cy="496256"/>
          </a:xfrm>
          <a:custGeom>
            <a:avLst/>
            <a:gdLst>
              <a:gd name="T0" fmla="*/ 40 w 132"/>
              <a:gd name="T1" fmla="*/ 141 h 141"/>
              <a:gd name="T2" fmla="*/ 0 w 132"/>
              <a:gd name="T3" fmla="*/ 107 h 141"/>
              <a:gd name="T4" fmla="*/ 39 w 132"/>
              <a:gd name="T5" fmla="*/ 63 h 141"/>
              <a:gd name="T6" fmla="*/ 39 w 132"/>
              <a:gd name="T7" fmla="*/ 63 h 141"/>
              <a:gd name="T8" fmla="*/ 54 w 132"/>
              <a:gd name="T9" fmla="*/ 45 h 141"/>
              <a:gd name="T10" fmla="*/ 54 w 132"/>
              <a:gd name="T11" fmla="*/ 45 h 141"/>
              <a:gd name="T12" fmla="*/ 92 w 132"/>
              <a:gd name="T13" fmla="*/ 0 h 141"/>
              <a:gd name="T14" fmla="*/ 132 w 132"/>
              <a:gd name="T15" fmla="*/ 35 h 141"/>
              <a:gd name="T16" fmla="*/ 94 w 132"/>
              <a:gd name="T17" fmla="*/ 79 h 141"/>
              <a:gd name="T18" fmla="*/ 94 w 132"/>
              <a:gd name="T19" fmla="*/ 79 h 141"/>
              <a:gd name="T20" fmla="*/ 79 w 132"/>
              <a:gd name="T21" fmla="*/ 97 h 141"/>
              <a:gd name="T22" fmla="*/ 79 w 132"/>
              <a:gd name="T23" fmla="*/ 97 h 141"/>
              <a:gd name="T24" fmla="*/ 40 w 132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2" h="141">
                <a:moveTo>
                  <a:pt x="40" y="141"/>
                </a:moveTo>
                <a:cubicBezTo>
                  <a:pt x="0" y="107"/>
                  <a:pt x="0" y="107"/>
                  <a:pt x="0" y="107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3"/>
                  <a:pt x="39" y="63"/>
                  <a:pt x="39" y="63"/>
                </a:cubicBezTo>
                <a:cubicBezTo>
                  <a:pt x="49" y="65"/>
                  <a:pt x="58" y="55"/>
                  <a:pt x="54" y="45"/>
                </a:cubicBezTo>
                <a:cubicBezTo>
                  <a:pt x="54" y="45"/>
                  <a:pt x="54" y="45"/>
                  <a:pt x="54" y="45"/>
                </a:cubicBezTo>
                <a:cubicBezTo>
                  <a:pt x="92" y="0"/>
                  <a:pt x="92" y="0"/>
                  <a:pt x="92" y="0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94" y="79"/>
                  <a:pt x="94" y="79"/>
                  <a:pt x="94" y="79"/>
                </a:cubicBezTo>
                <a:cubicBezTo>
                  <a:pt x="94" y="79"/>
                  <a:pt x="94" y="79"/>
                  <a:pt x="94" y="79"/>
                </a:cubicBezTo>
                <a:cubicBezTo>
                  <a:pt x="83" y="76"/>
                  <a:pt x="74" y="87"/>
                  <a:pt x="79" y="97"/>
                </a:cubicBezTo>
                <a:cubicBezTo>
                  <a:pt x="79" y="97"/>
                  <a:pt x="79" y="97"/>
                  <a:pt x="79" y="97"/>
                </a:cubicBezTo>
                <a:lnTo>
                  <a:pt x="40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7"/>
          <p:cNvSpPr>
            <a:spLocks/>
          </p:cNvSpPr>
          <p:nvPr/>
        </p:nvSpPr>
        <p:spPr bwMode="auto">
          <a:xfrm>
            <a:off x="8938224" y="7959949"/>
            <a:ext cx="492822" cy="183736"/>
          </a:xfrm>
          <a:custGeom>
            <a:avLst/>
            <a:gdLst>
              <a:gd name="T0" fmla="*/ 0 w 140"/>
              <a:gd name="T1" fmla="*/ 52 h 52"/>
              <a:gd name="T2" fmla="*/ 0 w 140"/>
              <a:gd name="T3" fmla="*/ 0 h 52"/>
              <a:gd name="T4" fmla="*/ 58 w 140"/>
              <a:gd name="T5" fmla="*/ 0 h 52"/>
              <a:gd name="T6" fmla="*/ 58 w 140"/>
              <a:gd name="T7" fmla="*/ 0 h 52"/>
              <a:gd name="T8" fmla="*/ 82 w 140"/>
              <a:gd name="T9" fmla="*/ 0 h 52"/>
              <a:gd name="T10" fmla="*/ 82 w 140"/>
              <a:gd name="T11" fmla="*/ 0 h 52"/>
              <a:gd name="T12" fmla="*/ 140 w 140"/>
              <a:gd name="T13" fmla="*/ 0 h 52"/>
              <a:gd name="T14" fmla="*/ 140 w 140"/>
              <a:gd name="T15" fmla="*/ 52 h 52"/>
              <a:gd name="T16" fmla="*/ 82 w 140"/>
              <a:gd name="T17" fmla="*/ 52 h 52"/>
              <a:gd name="T18" fmla="*/ 82 w 140"/>
              <a:gd name="T19" fmla="*/ 52 h 52"/>
              <a:gd name="T20" fmla="*/ 58 w 140"/>
              <a:gd name="T21" fmla="*/ 52 h 52"/>
              <a:gd name="T22" fmla="*/ 58 w 140"/>
              <a:gd name="T23" fmla="*/ 52 h 52"/>
              <a:gd name="T24" fmla="*/ 0 w 140"/>
              <a:gd name="T2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52">
                <a:moveTo>
                  <a:pt x="0" y="52"/>
                </a:moveTo>
                <a:cubicBezTo>
                  <a:pt x="0" y="0"/>
                  <a:pt x="0" y="0"/>
                  <a:pt x="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3" y="9"/>
                  <a:pt x="77" y="9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52"/>
                  <a:pt x="140" y="52"/>
                  <a:pt x="140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77" y="43"/>
                  <a:pt x="63" y="43"/>
                  <a:pt x="58" y="52"/>
                </a:cubicBezTo>
                <a:cubicBezTo>
                  <a:pt x="58" y="52"/>
                  <a:pt x="58" y="52"/>
                  <a:pt x="58" y="52"/>
                </a:cubicBezTo>
                <a:lnTo>
                  <a:pt x="0" y="52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9"/>
          <p:cNvSpPr>
            <a:spLocks/>
          </p:cNvSpPr>
          <p:nvPr/>
        </p:nvSpPr>
        <p:spPr bwMode="auto">
          <a:xfrm>
            <a:off x="9518623" y="7835807"/>
            <a:ext cx="496256" cy="182017"/>
          </a:xfrm>
          <a:custGeom>
            <a:avLst/>
            <a:gdLst>
              <a:gd name="T0" fmla="*/ 0 w 141"/>
              <a:gd name="T1" fmla="*/ 52 h 52"/>
              <a:gd name="T2" fmla="*/ 0 w 141"/>
              <a:gd name="T3" fmla="*/ 0 h 52"/>
              <a:gd name="T4" fmla="*/ 59 w 141"/>
              <a:gd name="T5" fmla="*/ 0 h 52"/>
              <a:gd name="T6" fmla="*/ 59 w 141"/>
              <a:gd name="T7" fmla="*/ 0 h 52"/>
              <a:gd name="T8" fmla="*/ 82 w 141"/>
              <a:gd name="T9" fmla="*/ 0 h 52"/>
              <a:gd name="T10" fmla="*/ 82 w 141"/>
              <a:gd name="T11" fmla="*/ 0 h 52"/>
              <a:gd name="T12" fmla="*/ 141 w 141"/>
              <a:gd name="T13" fmla="*/ 0 h 52"/>
              <a:gd name="T14" fmla="*/ 141 w 141"/>
              <a:gd name="T15" fmla="*/ 52 h 52"/>
              <a:gd name="T16" fmla="*/ 82 w 141"/>
              <a:gd name="T17" fmla="*/ 52 h 52"/>
              <a:gd name="T18" fmla="*/ 82 w 141"/>
              <a:gd name="T19" fmla="*/ 52 h 52"/>
              <a:gd name="T20" fmla="*/ 59 w 141"/>
              <a:gd name="T21" fmla="*/ 52 h 52"/>
              <a:gd name="T22" fmla="*/ 59 w 141"/>
              <a:gd name="T23" fmla="*/ 52 h 52"/>
              <a:gd name="T24" fmla="*/ 0 w 141"/>
              <a:gd name="T2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" h="52">
                <a:moveTo>
                  <a:pt x="0" y="52"/>
                </a:moveTo>
                <a:cubicBezTo>
                  <a:pt x="0" y="0"/>
                  <a:pt x="0" y="0"/>
                  <a:pt x="0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64" y="9"/>
                  <a:pt x="78" y="9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52"/>
                  <a:pt x="141" y="52"/>
                  <a:pt x="141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78" y="43"/>
                  <a:pt x="64" y="43"/>
                  <a:pt x="59" y="52"/>
                </a:cubicBezTo>
                <a:cubicBezTo>
                  <a:pt x="59" y="52"/>
                  <a:pt x="59" y="52"/>
                  <a:pt x="59" y="52"/>
                </a:cubicBezTo>
                <a:lnTo>
                  <a:pt x="0" y="52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0"/>
          <p:cNvSpPr>
            <a:spLocks/>
          </p:cNvSpPr>
          <p:nvPr/>
        </p:nvSpPr>
        <p:spPr bwMode="auto">
          <a:xfrm rot="20249754">
            <a:off x="7756426" y="7346254"/>
            <a:ext cx="496256" cy="467064"/>
          </a:xfrm>
          <a:custGeom>
            <a:avLst/>
            <a:gdLst>
              <a:gd name="T0" fmla="*/ 141 w 141"/>
              <a:gd name="T1" fmla="*/ 93 h 133"/>
              <a:gd name="T2" fmla="*/ 106 w 141"/>
              <a:gd name="T3" fmla="*/ 133 h 133"/>
              <a:gd name="T4" fmla="*/ 62 w 141"/>
              <a:gd name="T5" fmla="*/ 94 h 133"/>
              <a:gd name="T6" fmla="*/ 62 w 141"/>
              <a:gd name="T7" fmla="*/ 94 h 133"/>
              <a:gd name="T8" fmla="*/ 44 w 141"/>
              <a:gd name="T9" fmla="*/ 79 h 133"/>
              <a:gd name="T10" fmla="*/ 44 w 141"/>
              <a:gd name="T11" fmla="*/ 79 h 133"/>
              <a:gd name="T12" fmla="*/ 0 w 141"/>
              <a:gd name="T13" fmla="*/ 40 h 133"/>
              <a:gd name="T14" fmla="*/ 35 w 141"/>
              <a:gd name="T15" fmla="*/ 0 h 133"/>
              <a:gd name="T16" fmla="*/ 79 w 141"/>
              <a:gd name="T17" fmla="*/ 39 h 133"/>
              <a:gd name="T18" fmla="*/ 79 w 141"/>
              <a:gd name="T19" fmla="*/ 39 h 133"/>
              <a:gd name="T20" fmla="*/ 97 w 141"/>
              <a:gd name="T21" fmla="*/ 55 h 133"/>
              <a:gd name="T22" fmla="*/ 97 w 141"/>
              <a:gd name="T23" fmla="*/ 55 h 133"/>
              <a:gd name="T24" fmla="*/ 141 w 141"/>
              <a:gd name="T25" fmla="*/ 9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" h="133">
                <a:moveTo>
                  <a:pt x="141" y="93"/>
                </a:moveTo>
                <a:cubicBezTo>
                  <a:pt x="106" y="133"/>
                  <a:pt x="106" y="133"/>
                  <a:pt x="106" y="133"/>
                </a:cubicBezTo>
                <a:cubicBezTo>
                  <a:pt x="62" y="94"/>
                  <a:pt x="62" y="94"/>
                  <a:pt x="62" y="94"/>
                </a:cubicBezTo>
                <a:cubicBezTo>
                  <a:pt x="62" y="94"/>
                  <a:pt x="62" y="94"/>
                  <a:pt x="62" y="94"/>
                </a:cubicBezTo>
                <a:cubicBezTo>
                  <a:pt x="65" y="84"/>
                  <a:pt x="54" y="74"/>
                  <a:pt x="44" y="79"/>
                </a:cubicBezTo>
                <a:cubicBezTo>
                  <a:pt x="44" y="79"/>
                  <a:pt x="44" y="79"/>
                  <a:pt x="44" y="79"/>
                </a:cubicBezTo>
                <a:cubicBezTo>
                  <a:pt x="0" y="40"/>
                  <a:pt x="0" y="40"/>
                  <a:pt x="0" y="40"/>
                </a:cubicBezTo>
                <a:cubicBezTo>
                  <a:pt x="35" y="0"/>
                  <a:pt x="35" y="0"/>
                  <a:pt x="35" y="0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39"/>
                  <a:pt x="79" y="39"/>
                  <a:pt x="79" y="39"/>
                </a:cubicBezTo>
                <a:cubicBezTo>
                  <a:pt x="76" y="50"/>
                  <a:pt x="87" y="59"/>
                  <a:pt x="97" y="55"/>
                </a:cubicBezTo>
                <a:cubicBezTo>
                  <a:pt x="97" y="55"/>
                  <a:pt x="97" y="55"/>
                  <a:pt x="97" y="55"/>
                </a:cubicBezTo>
                <a:lnTo>
                  <a:pt x="141" y="93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1"/>
          <p:cNvSpPr>
            <a:spLocks/>
          </p:cNvSpPr>
          <p:nvPr/>
        </p:nvSpPr>
        <p:spPr bwMode="auto">
          <a:xfrm>
            <a:off x="8359545" y="7893775"/>
            <a:ext cx="491104" cy="463629"/>
          </a:xfrm>
          <a:custGeom>
            <a:avLst/>
            <a:gdLst>
              <a:gd name="T0" fmla="*/ 140 w 140"/>
              <a:gd name="T1" fmla="*/ 93 h 132"/>
              <a:gd name="T2" fmla="*/ 106 w 140"/>
              <a:gd name="T3" fmla="*/ 132 h 132"/>
              <a:gd name="T4" fmla="*/ 62 w 140"/>
              <a:gd name="T5" fmla="*/ 94 h 132"/>
              <a:gd name="T6" fmla="*/ 62 w 140"/>
              <a:gd name="T7" fmla="*/ 94 h 132"/>
              <a:gd name="T8" fmla="*/ 44 w 140"/>
              <a:gd name="T9" fmla="*/ 78 h 132"/>
              <a:gd name="T10" fmla="*/ 44 w 140"/>
              <a:gd name="T11" fmla="*/ 78 h 132"/>
              <a:gd name="T12" fmla="*/ 0 w 140"/>
              <a:gd name="T13" fmla="*/ 39 h 132"/>
              <a:gd name="T14" fmla="*/ 35 w 140"/>
              <a:gd name="T15" fmla="*/ 0 h 132"/>
              <a:gd name="T16" fmla="*/ 79 w 140"/>
              <a:gd name="T17" fmla="*/ 39 h 132"/>
              <a:gd name="T18" fmla="*/ 79 w 140"/>
              <a:gd name="T19" fmla="*/ 39 h 132"/>
              <a:gd name="T20" fmla="*/ 96 w 140"/>
              <a:gd name="T21" fmla="*/ 54 h 132"/>
              <a:gd name="T22" fmla="*/ 96 w 140"/>
              <a:gd name="T23" fmla="*/ 54 h 132"/>
              <a:gd name="T24" fmla="*/ 140 w 140"/>
              <a:gd name="T25" fmla="*/ 93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132">
                <a:moveTo>
                  <a:pt x="140" y="93"/>
                </a:moveTo>
                <a:cubicBezTo>
                  <a:pt x="106" y="132"/>
                  <a:pt x="106" y="132"/>
                  <a:pt x="106" y="132"/>
                </a:cubicBezTo>
                <a:cubicBezTo>
                  <a:pt x="62" y="94"/>
                  <a:pt x="62" y="94"/>
                  <a:pt x="62" y="94"/>
                </a:cubicBezTo>
                <a:cubicBezTo>
                  <a:pt x="62" y="94"/>
                  <a:pt x="62" y="94"/>
                  <a:pt x="62" y="94"/>
                </a:cubicBezTo>
                <a:cubicBezTo>
                  <a:pt x="64" y="83"/>
                  <a:pt x="54" y="74"/>
                  <a:pt x="44" y="78"/>
                </a:cubicBezTo>
                <a:cubicBezTo>
                  <a:pt x="44" y="78"/>
                  <a:pt x="44" y="78"/>
                  <a:pt x="44" y="78"/>
                </a:cubicBezTo>
                <a:cubicBezTo>
                  <a:pt x="0" y="39"/>
                  <a:pt x="0" y="39"/>
                  <a:pt x="0" y="39"/>
                </a:cubicBezTo>
                <a:cubicBezTo>
                  <a:pt x="35" y="0"/>
                  <a:pt x="35" y="0"/>
                  <a:pt x="35" y="0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39"/>
                  <a:pt x="79" y="39"/>
                  <a:pt x="79" y="39"/>
                </a:cubicBezTo>
                <a:cubicBezTo>
                  <a:pt x="76" y="49"/>
                  <a:pt x="86" y="58"/>
                  <a:pt x="96" y="54"/>
                </a:cubicBezTo>
                <a:cubicBezTo>
                  <a:pt x="96" y="54"/>
                  <a:pt x="96" y="54"/>
                  <a:pt x="96" y="54"/>
                </a:cubicBezTo>
                <a:lnTo>
                  <a:pt x="140" y="93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2"/>
          <p:cNvSpPr>
            <a:spLocks/>
          </p:cNvSpPr>
          <p:nvPr/>
        </p:nvSpPr>
        <p:spPr bwMode="auto">
          <a:xfrm rot="2975515">
            <a:off x="8261984" y="7009227"/>
            <a:ext cx="492822" cy="463629"/>
          </a:xfrm>
          <a:custGeom>
            <a:avLst/>
            <a:gdLst>
              <a:gd name="T0" fmla="*/ 140 w 140"/>
              <a:gd name="T1" fmla="*/ 93 h 132"/>
              <a:gd name="T2" fmla="*/ 106 w 140"/>
              <a:gd name="T3" fmla="*/ 132 h 132"/>
              <a:gd name="T4" fmla="*/ 62 w 140"/>
              <a:gd name="T5" fmla="*/ 94 h 132"/>
              <a:gd name="T6" fmla="*/ 62 w 140"/>
              <a:gd name="T7" fmla="*/ 94 h 132"/>
              <a:gd name="T8" fmla="*/ 44 w 140"/>
              <a:gd name="T9" fmla="*/ 78 h 132"/>
              <a:gd name="T10" fmla="*/ 44 w 140"/>
              <a:gd name="T11" fmla="*/ 78 h 132"/>
              <a:gd name="T12" fmla="*/ 0 w 140"/>
              <a:gd name="T13" fmla="*/ 39 h 132"/>
              <a:gd name="T14" fmla="*/ 35 w 140"/>
              <a:gd name="T15" fmla="*/ 0 h 132"/>
              <a:gd name="T16" fmla="*/ 79 w 140"/>
              <a:gd name="T17" fmla="*/ 39 h 132"/>
              <a:gd name="T18" fmla="*/ 79 w 140"/>
              <a:gd name="T19" fmla="*/ 39 h 132"/>
              <a:gd name="T20" fmla="*/ 96 w 140"/>
              <a:gd name="T21" fmla="*/ 54 h 132"/>
              <a:gd name="T22" fmla="*/ 96 w 140"/>
              <a:gd name="T23" fmla="*/ 54 h 132"/>
              <a:gd name="T24" fmla="*/ 140 w 140"/>
              <a:gd name="T25" fmla="*/ 93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132">
                <a:moveTo>
                  <a:pt x="140" y="93"/>
                </a:moveTo>
                <a:cubicBezTo>
                  <a:pt x="106" y="132"/>
                  <a:pt x="106" y="132"/>
                  <a:pt x="106" y="132"/>
                </a:cubicBezTo>
                <a:cubicBezTo>
                  <a:pt x="62" y="94"/>
                  <a:pt x="62" y="94"/>
                  <a:pt x="62" y="94"/>
                </a:cubicBezTo>
                <a:cubicBezTo>
                  <a:pt x="62" y="94"/>
                  <a:pt x="62" y="94"/>
                  <a:pt x="62" y="94"/>
                </a:cubicBezTo>
                <a:cubicBezTo>
                  <a:pt x="64" y="83"/>
                  <a:pt x="54" y="74"/>
                  <a:pt x="44" y="78"/>
                </a:cubicBezTo>
                <a:cubicBezTo>
                  <a:pt x="44" y="78"/>
                  <a:pt x="44" y="78"/>
                  <a:pt x="44" y="78"/>
                </a:cubicBezTo>
                <a:cubicBezTo>
                  <a:pt x="0" y="39"/>
                  <a:pt x="0" y="39"/>
                  <a:pt x="0" y="39"/>
                </a:cubicBezTo>
                <a:cubicBezTo>
                  <a:pt x="35" y="0"/>
                  <a:pt x="35" y="0"/>
                  <a:pt x="35" y="0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39"/>
                  <a:pt x="79" y="39"/>
                  <a:pt x="79" y="39"/>
                </a:cubicBezTo>
                <a:cubicBezTo>
                  <a:pt x="76" y="49"/>
                  <a:pt x="86" y="58"/>
                  <a:pt x="96" y="54"/>
                </a:cubicBezTo>
                <a:cubicBezTo>
                  <a:pt x="96" y="54"/>
                  <a:pt x="96" y="54"/>
                  <a:pt x="96" y="54"/>
                </a:cubicBezTo>
                <a:lnTo>
                  <a:pt x="140" y="93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3"/>
          <p:cNvSpPr>
            <a:spLocks/>
          </p:cNvSpPr>
          <p:nvPr/>
        </p:nvSpPr>
        <p:spPr bwMode="auto">
          <a:xfrm>
            <a:off x="7432272" y="8494913"/>
            <a:ext cx="187169" cy="496256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4"/>
          <p:cNvSpPr>
            <a:spLocks/>
          </p:cNvSpPr>
          <p:nvPr/>
        </p:nvSpPr>
        <p:spPr bwMode="auto">
          <a:xfrm>
            <a:off x="7755477" y="7706017"/>
            <a:ext cx="187169" cy="496256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"/>
          <p:cNvSpPr>
            <a:spLocks/>
          </p:cNvSpPr>
          <p:nvPr/>
        </p:nvSpPr>
        <p:spPr bwMode="auto">
          <a:xfrm>
            <a:off x="8136001" y="7887677"/>
            <a:ext cx="187169" cy="496256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6"/>
          <p:cNvSpPr>
            <a:spLocks/>
          </p:cNvSpPr>
          <p:nvPr/>
        </p:nvSpPr>
        <p:spPr bwMode="auto">
          <a:xfrm>
            <a:off x="7719908" y="8304309"/>
            <a:ext cx="187169" cy="496256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7"/>
          <p:cNvSpPr>
            <a:spLocks/>
          </p:cNvSpPr>
          <p:nvPr/>
        </p:nvSpPr>
        <p:spPr bwMode="auto">
          <a:xfrm>
            <a:off x="8018263" y="8467290"/>
            <a:ext cx="187169" cy="496256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8"/>
          <p:cNvSpPr>
            <a:spLocks/>
          </p:cNvSpPr>
          <p:nvPr/>
        </p:nvSpPr>
        <p:spPr bwMode="auto">
          <a:xfrm>
            <a:off x="8279698" y="8358251"/>
            <a:ext cx="187169" cy="496256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9"/>
          <p:cNvSpPr>
            <a:spLocks/>
          </p:cNvSpPr>
          <p:nvPr/>
        </p:nvSpPr>
        <p:spPr bwMode="auto">
          <a:xfrm rot="18714487">
            <a:off x="8157153" y="9375512"/>
            <a:ext cx="492822" cy="187169"/>
          </a:xfrm>
          <a:custGeom>
            <a:avLst/>
            <a:gdLst>
              <a:gd name="T0" fmla="*/ 140 w 140"/>
              <a:gd name="T1" fmla="*/ 0 h 53"/>
              <a:gd name="T2" fmla="*/ 140 w 140"/>
              <a:gd name="T3" fmla="*/ 53 h 53"/>
              <a:gd name="T4" fmla="*/ 82 w 140"/>
              <a:gd name="T5" fmla="*/ 53 h 53"/>
              <a:gd name="T6" fmla="*/ 82 w 140"/>
              <a:gd name="T7" fmla="*/ 53 h 53"/>
              <a:gd name="T8" fmla="*/ 58 w 140"/>
              <a:gd name="T9" fmla="*/ 53 h 53"/>
              <a:gd name="T10" fmla="*/ 58 w 140"/>
              <a:gd name="T11" fmla="*/ 53 h 53"/>
              <a:gd name="T12" fmla="*/ 0 w 140"/>
              <a:gd name="T13" fmla="*/ 53 h 53"/>
              <a:gd name="T14" fmla="*/ 0 w 140"/>
              <a:gd name="T15" fmla="*/ 0 h 53"/>
              <a:gd name="T16" fmla="*/ 58 w 140"/>
              <a:gd name="T17" fmla="*/ 0 h 53"/>
              <a:gd name="T18" fmla="*/ 58 w 140"/>
              <a:gd name="T19" fmla="*/ 0 h 53"/>
              <a:gd name="T20" fmla="*/ 82 w 140"/>
              <a:gd name="T21" fmla="*/ 0 h 53"/>
              <a:gd name="T22" fmla="*/ 82 w 140"/>
              <a:gd name="T23" fmla="*/ 0 h 53"/>
              <a:gd name="T24" fmla="*/ 140 w 140"/>
              <a:gd name="T2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53">
                <a:moveTo>
                  <a:pt x="140" y="0"/>
                </a:moveTo>
                <a:cubicBezTo>
                  <a:pt x="140" y="53"/>
                  <a:pt x="140" y="53"/>
                  <a:pt x="140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7" y="43"/>
                  <a:pt x="63" y="4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0"/>
                  <a:pt x="0" y="0"/>
                  <a:pt x="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3" y="10"/>
                  <a:pt x="77" y="10"/>
                  <a:pt x="82" y="0"/>
                </a:cubicBezTo>
                <a:cubicBezTo>
                  <a:pt x="82" y="0"/>
                  <a:pt x="82" y="0"/>
                  <a:pt x="82" y="0"/>
                </a:cubicBezTo>
                <a:lnTo>
                  <a:pt x="140" y="0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20"/>
          <p:cNvSpPr>
            <a:spLocks/>
          </p:cNvSpPr>
          <p:nvPr/>
        </p:nvSpPr>
        <p:spPr bwMode="auto">
          <a:xfrm rot="2732571">
            <a:off x="7759403" y="9088898"/>
            <a:ext cx="492822" cy="185452"/>
          </a:xfrm>
          <a:custGeom>
            <a:avLst/>
            <a:gdLst>
              <a:gd name="T0" fmla="*/ 140 w 140"/>
              <a:gd name="T1" fmla="*/ 0 h 53"/>
              <a:gd name="T2" fmla="*/ 140 w 140"/>
              <a:gd name="T3" fmla="*/ 53 h 53"/>
              <a:gd name="T4" fmla="*/ 82 w 140"/>
              <a:gd name="T5" fmla="*/ 53 h 53"/>
              <a:gd name="T6" fmla="*/ 82 w 140"/>
              <a:gd name="T7" fmla="*/ 53 h 53"/>
              <a:gd name="T8" fmla="*/ 58 w 140"/>
              <a:gd name="T9" fmla="*/ 53 h 53"/>
              <a:gd name="T10" fmla="*/ 58 w 140"/>
              <a:gd name="T11" fmla="*/ 53 h 53"/>
              <a:gd name="T12" fmla="*/ 0 w 140"/>
              <a:gd name="T13" fmla="*/ 53 h 53"/>
              <a:gd name="T14" fmla="*/ 0 w 140"/>
              <a:gd name="T15" fmla="*/ 0 h 53"/>
              <a:gd name="T16" fmla="*/ 58 w 140"/>
              <a:gd name="T17" fmla="*/ 0 h 53"/>
              <a:gd name="T18" fmla="*/ 58 w 140"/>
              <a:gd name="T19" fmla="*/ 0 h 53"/>
              <a:gd name="T20" fmla="*/ 82 w 140"/>
              <a:gd name="T21" fmla="*/ 0 h 53"/>
              <a:gd name="T22" fmla="*/ 82 w 140"/>
              <a:gd name="T23" fmla="*/ 0 h 53"/>
              <a:gd name="T24" fmla="*/ 140 w 140"/>
              <a:gd name="T2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53">
                <a:moveTo>
                  <a:pt x="140" y="0"/>
                </a:moveTo>
                <a:cubicBezTo>
                  <a:pt x="140" y="53"/>
                  <a:pt x="140" y="53"/>
                  <a:pt x="140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7" y="43"/>
                  <a:pt x="63" y="4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0"/>
                  <a:pt x="0" y="0"/>
                  <a:pt x="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3" y="10"/>
                  <a:pt x="77" y="10"/>
                  <a:pt x="82" y="0"/>
                </a:cubicBezTo>
                <a:cubicBezTo>
                  <a:pt x="82" y="0"/>
                  <a:pt x="82" y="0"/>
                  <a:pt x="82" y="0"/>
                </a:cubicBezTo>
                <a:lnTo>
                  <a:pt x="140" y="0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21"/>
          <p:cNvSpPr>
            <a:spLocks/>
          </p:cNvSpPr>
          <p:nvPr/>
        </p:nvSpPr>
        <p:spPr bwMode="auto">
          <a:xfrm rot="13694900">
            <a:off x="7446833" y="9216999"/>
            <a:ext cx="492822" cy="185452"/>
          </a:xfrm>
          <a:custGeom>
            <a:avLst/>
            <a:gdLst>
              <a:gd name="T0" fmla="*/ 140 w 140"/>
              <a:gd name="T1" fmla="*/ 0 h 53"/>
              <a:gd name="T2" fmla="*/ 140 w 140"/>
              <a:gd name="T3" fmla="*/ 53 h 53"/>
              <a:gd name="T4" fmla="*/ 82 w 140"/>
              <a:gd name="T5" fmla="*/ 53 h 53"/>
              <a:gd name="T6" fmla="*/ 82 w 140"/>
              <a:gd name="T7" fmla="*/ 53 h 53"/>
              <a:gd name="T8" fmla="*/ 58 w 140"/>
              <a:gd name="T9" fmla="*/ 53 h 53"/>
              <a:gd name="T10" fmla="*/ 58 w 140"/>
              <a:gd name="T11" fmla="*/ 53 h 53"/>
              <a:gd name="T12" fmla="*/ 0 w 140"/>
              <a:gd name="T13" fmla="*/ 53 h 53"/>
              <a:gd name="T14" fmla="*/ 0 w 140"/>
              <a:gd name="T15" fmla="*/ 0 h 53"/>
              <a:gd name="T16" fmla="*/ 58 w 140"/>
              <a:gd name="T17" fmla="*/ 0 h 53"/>
              <a:gd name="T18" fmla="*/ 58 w 140"/>
              <a:gd name="T19" fmla="*/ 0 h 53"/>
              <a:gd name="T20" fmla="*/ 82 w 140"/>
              <a:gd name="T21" fmla="*/ 0 h 53"/>
              <a:gd name="T22" fmla="*/ 82 w 140"/>
              <a:gd name="T23" fmla="*/ 0 h 53"/>
              <a:gd name="T24" fmla="*/ 140 w 140"/>
              <a:gd name="T2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53">
                <a:moveTo>
                  <a:pt x="140" y="0"/>
                </a:moveTo>
                <a:cubicBezTo>
                  <a:pt x="140" y="53"/>
                  <a:pt x="140" y="53"/>
                  <a:pt x="140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7" y="43"/>
                  <a:pt x="63" y="4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0"/>
                  <a:pt x="0" y="0"/>
                  <a:pt x="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3" y="10"/>
                  <a:pt x="77" y="10"/>
                  <a:pt x="82" y="0"/>
                </a:cubicBezTo>
                <a:cubicBezTo>
                  <a:pt x="82" y="0"/>
                  <a:pt x="82" y="0"/>
                  <a:pt x="82" y="0"/>
                </a:cubicBezTo>
                <a:lnTo>
                  <a:pt x="140" y="0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22"/>
          <p:cNvSpPr>
            <a:spLocks/>
          </p:cNvSpPr>
          <p:nvPr/>
        </p:nvSpPr>
        <p:spPr bwMode="auto">
          <a:xfrm>
            <a:off x="8844640" y="8325385"/>
            <a:ext cx="187169" cy="494538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23"/>
          <p:cNvSpPr>
            <a:spLocks/>
          </p:cNvSpPr>
          <p:nvPr/>
        </p:nvSpPr>
        <p:spPr bwMode="auto">
          <a:xfrm rot="806375">
            <a:off x="9154694" y="8270052"/>
            <a:ext cx="187169" cy="494538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24"/>
          <p:cNvSpPr>
            <a:spLocks/>
          </p:cNvSpPr>
          <p:nvPr/>
        </p:nvSpPr>
        <p:spPr bwMode="auto">
          <a:xfrm>
            <a:off x="9813423" y="8174341"/>
            <a:ext cx="187169" cy="494538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25"/>
          <p:cNvSpPr>
            <a:spLocks/>
          </p:cNvSpPr>
          <p:nvPr/>
        </p:nvSpPr>
        <p:spPr bwMode="auto">
          <a:xfrm>
            <a:off x="8566891" y="8609728"/>
            <a:ext cx="187169" cy="494538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26"/>
          <p:cNvSpPr>
            <a:spLocks/>
          </p:cNvSpPr>
          <p:nvPr/>
        </p:nvSpPr>
        <p:spPr bwMode="auto">
          <a:xfrm>
            <a:off x="9338858" y="9123907"/>
            <a:ext cx="187169" cy="494538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27"/>
          <p:cNvSpPr>
            <a:spLocks/>
          </p:cNvSpPr>
          <p:nvPr/>
        </p:nvSpPr>
        <p:spPr bwMode="auto">
          <a:xfrm>
            <a:off x="9526028" y="8498351"/>
            <a:ext cx="187169" cy="494538"/>
          </a:xfrm>
          <a:custGeom>
            <a:avLst/>
            <a:gdLst>
              <a:gd name="T0" fmla="*/ 53 w 53"/>
              <a:gd name="T1" fmla="*/ 141 h 141"/>
              <a:gd name="T2" fmla="*/ 0 w 53"/>
              <a:gd name="T3" fmla="*/ 141 h 141"/>
              <a:gd name="T4" fmla="*/ 0 w 53"/>
              <a:gd name="T5" fmla="*/ 82 h 141"/>
              <a:gd name="T6" fmla="*/ 0 w 53"/>
              <a:gd name="T7" fmla="*/ 82 h 141"/>
              <a:gd name="T8" fmla="*/ 0 w 53"/>
              <a:gd name="T9" fmla="*/ 59 h 141"/>
              <a:gd name="T10" fmla="*/ 0 w 53"/>
              <a:gd name="T11" fmla="*/ 59 h 141"/>
              <a:gd name="T12" fmla="*/ 0 w 53"/>
              <a:gd name="T13" fmla="*/ 0 h 141"/>
              <a:gd name="T14" fmla="*/ 53 w 53"/>
              <a:gd name="T15" fmla="*/ 0 h 141"/>
              <a:gd name="T16" fmla="*/ 53 w 53"/>
              <a:gd name="T17" fmla="*/ 59 h 141"/>
              <a:gd name="T18" fmla="*/ 53 w 53"/>
              <a:gd name="T19" fmla="*/ 59 h 141"/>
              <a:gd name="T20" fmla="*/ 53 w 53"/>
              <a:gd name="T21" fmla="*/ 82 h 141"/>
              <a:gd name="T22" fmla="*/ 53 w 53"/>
              <a:gd name="T23" fmla="*/ 82 h 141"/>
              <a:gd name="T24" fmla="*/ 53 w 53"/>
              <a:gd name="T25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0" y="77"/>
                  <a:pt x="10" y="64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43" y="64"/>
                  <a:pt x="43" y="77"/>
                  <a:pt x="53" y="82"/>
                </a:cubicBezTo>
                <a:cubicBezTo>
                  <a:pt x="53" y="82"/>
                  <a:pt x="53" y="82"/>
                  <a:pt x="53" y="82"/>
                </a:cubicBezTo>
                <a:lnTo>
                  <a:pt x="53" y="141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28"/>
          <p:cNvSpPr>
            <a:spLocks/>
          </p:cNvSpPr>
          <p:nvPr/>
        </p:nvSpPr>
        <p:spPr bwMode="auto">
          <a:xfrm rot="19647253">
            <a:off x="8660895" y="9674227"/>
            <a:ext cx="496256" cy="185452"/>
          </a:xfrm>
          <a:custGeom>
            <a:avLst/>
            <a:gdLst>
              <a:gd name="T0" fmla="*/ 141 w 141"/>
              <a:gd name="T1" fmla="*/ 0 h 53"/>
              <a:gd name="T2" fmla="*/ 141 w 141"/>
              <a:gd name="T3" fmla="*/ 53 h 53"/>
              <a:gd name="T4" fmla="*/ 82 w 141"/>
              <a:gd name="T5" fmla="*/ 53 h 53"/>
              <a:gd name="T6" fmla="*/ 82 w 141"/>
              <a:gd name="T7" fmla="*/ 53 h 53"/>
              <a:gd name="T8" fmla="*/ 59 w 141"/>
              <a:gd name="T9" fmla="*/ 53 h 53"/>
              <a:gd name="T10" fmla="*/ 59 w 141"/>
              <a:gd name="T11" fmla="*/ 53 h 53"/>
              <a:gd name="T12" fmla="*/ 0 w 141"/>
              <a:gd name="T13" fmla="*/ 53 h 53"/>
              <a:gd name="T14" fmla="*/ 0 w 141"/>
              <a:gd name="T15" fmla="*/ 0 h 53"/>
              <a:gd name="T16" fmla="*/ 59 w 141"/>
              <a:gd name="T17" fmla="*/ 0 h 53"/>
              <a:gd name="T18" fmla="*/ 59 w 141"/>
              <a:gd name="T19" fmla="*/ 0 h 53"/>
              <a:gd name="T20" fmla="*/ 82 w 141"/>
              <a:gd name="T21" fmla="*/ 0 h 53"/>
              <a:gd name="T22" fmla="*/ 82 w 141"/>
              <a:gd name="T23" fmla="*/ 0 h 53"/>
              <a:gd name="T24" fmla="*/ 141 w 141"/>
              <a:gd name="T2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" h="53">
                <a:moveTo>
                  <a:pt x="141" y="0"/>
                </a:moveTo>
                <a:cubicBezTo>
                  <a:pt x="141" y="53"/>
                  <a:pt x="141" y="53"/>
                  <a:pt x="141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7" y="43"/>
                  <a:pt x="63" y="4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0"/>
                  <a:pt x="0" y="0"/>
                  <a:pt x="0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63" y="10"/>
                  <a:pt x="77" y="10"/>
                  <a:pt x="82" y="0"/>
                </a:cubicBezTo>
                <a:cubicBezTo>
                  <a:pt x="82" y="0"/>
                  <a:pt x="82" y="0"/>
                  <a:pt x="82" y="0"/>
                </a:cubicBezTo>
                <a:lnTo>
                  <a:pt x="141" y="0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Freeform 29"/>
          <p:cNvSpPr>
            <a:spLocks/>
          </p:cNvSpPr>
          <p:nvPr/>
        </p:nvSpPr>
        <p:spPr bwMode="auto">
          <a:xfrm rot="20214929">
            <a:off x="8743693" y="9263193"/>
            <a:ext cx="496256" cy="185452"/>
          </a:xfrm>
          <a:custGeom>
            <a:avLst/>
            <a:gdLst>
              <a:gd name="T0" fmla="*/ 141 w 141"/>
              <a:gd name="T1" fmla="*/ 0 h 53"/>
              <a:gd name="T2" fmla="*/ 141 w 141"/>
              <a:gd name="T3" fmla="*/ 53 h 53"/>
              <a:gd name="T4" fmla="*/ 82 w 141"/>
              <a:gd name="T5" fmla="*/ 53 h 53"/>
              <a:gd name="T6" fmla="*/ 82 w 141"/>
              <a:gd name="T7" fmla="*/ 53 h 53"/>
              <a:gd name="T8" fmla="*/ 59 w 141"/>
              <a:gd name="T9" fmla="*/ 53 h 53"/>
              <a:gd name="T10" fmla="*/ 59 w 141"/>
              <a:gd name="T11" fmla="*/ 53 h 53"/>
              <a:gd name="T12" fmla="*/ 0 w 141"/>
              <a:gd name="T13" fmla="*/ 53 h 53"/>
              <a:gd name="T14" fmla="*/ 0 w 141"/>
              <a:gd name="T15" fmla="*/ 0 h 53"/>
              <a:gd name="T16" fmla="*/ 59 w 141"/>
              <a:gd name="T17" fmla="*/ 0 h 53"/>
              <a:gd name="T18" fmla="*/ 59 w 141"/>
              <a:gd name="T19" fmla="*/ 0 h 53"/>
              <a:gd name="T20" fmla="*/ 82 w 141"/>
              <a:gd name="T21" fmla="*/ 0 h 53"/>
              <a:gd name="T22" fmla="*/ 82 w 141"/>
              <a:gd name="T23" fmla="*/ 0 h 53"/>
              <a:gd name="T24" fmla="*/ 141 w 141"/>
              <a:gd name="T2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" h="53">
                <a:moveTo>
                  <a:pt x="141" y="0"/>
                </a:moveTo>
                <a:cubicBezTo>
                  <a:pt x="141" y="53"/>
                  <a:pt x="141" y="53"/>
                  <a:pt x="141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7" y="43"/>
                  <a:pt x="63" y="4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0"/>
                  <a:pt x="0" y="0"/>
                  <a:pt x="0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63" y="10"/>
                  <a:pt x="77" y="10"/>
                  <a:pt x="82" y="0"/>
                </a:cubicBezTo>
                <a:cubicBezTo>
                  <a:pt x="82" y="0"/>
                  <a:pt x="82" y="0"/>
                  <a:pt x="82" y="0"/>
                </a:cubicBezTo>
                <a:lnTo>
                  <a:pt x="141" y="0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30"/>
          <p:cNvSpPr>
            <a:spLocks/>
          </p:cNvSpPr>
          <p:nvPr/>
        </p:nvSpPr>
        <p:spPr bwMode="auto">
          <a:xfrm rot="20222426">
            <a:off x="8912457" y="8899305"/>
            <a:ext cx="496256" cy="187169"/>
          </a:xfrm>
          <a:custGeom>
            <a:avLst/>
            <a:gdLst>
              <a:gd name="T0" fmla="*/ 141 w 141"/>
              <a:gd name="T1" fmla="*/ 0 h 53"/>
              <a:gd name="T2" fmla="*/ 141 w 141"/>
              <a:gd name="T3" fmla="*/ 53 h 53"/>
              <a:gd name="T4" fmla="*/ 82 w 141"/>
              <a:gd name="T5" fmla="*/ 53 h 53"/>
              <a:gd name="T6" fmla="*/ 82 w 141"/>
              <a:gd name="T7" fmla="*/ 53 h 53"/>
              <a:gd name="T8" fmla="*/ 59 w 141"/>
              <a:gd name="T9" fmla="*/ 53 h 53"/>
              <a:gd name="T10" fmla="*/ 59 w 141"/>
              <a:gd name="T11" fmla="*/ 53 h 53"/>
              <a:gd name="T12" fmla="*/ 0 w 141"/>
              <a:gd name="T13" fmla="*/ 53 h 53"/>
              <a:gd name="T14" fmla="*/ 0 w 141"/>
              <a:gd name="T15" fmla="*/ 0 h 53"/>
              <a:gd name="T16" fmla="*/ 59 w 141"/>
              <a:gd name="T17" fmla="*/ 0 h 53"/>
              <a:gd name="T18" fmla="*/ 59 w 141"/>
              <a:gd name="T19" fmla="*/ 0 h 53"/>
              <a:gd name="T20" fmla="*/ 82 w 141"/>
              <a:gd name="T21" fmla="*/ 0 h 53"/>
              <a:gd name="T22" fmla="*/ 82 w 141"/>
              <a:gd name="T23" fmla="*/ 0 h 53"/>
              <a:gd name="T24" fmla="*/ 141 w 141"/>
              <a:gd name="T2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" h="53">
                <a:moveTo>
                  <a:pt x="141" y="0"/>
                </a:moveTo>
                <a:cubicBezTo>
                  <a:pt x="141" y="53"/>
                  <a:pt x="141" y="53"/>
                  <a:pt x="141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7" y="43"/>
                  <a:pt x="63" y="4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0"/>
                  <a:pt x="0" y="0"/>
                  <a:pt x="0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63" y="10"/>
                  <a:pt x="77" y="10"/>
                  <a:pt x="82" y="0"/>
                </a:cubicBezTo>
                <a:cubicBezTo>
                  <a:pt x="82" y="0"/>
                  <a:pt x="82" y="0"/>
                  <a:pt x="82" y="0"/>
                </a:cubicBezTo>
                <a:lnTo>
                  <a:pt x="141" y="0"/>
                </a:lnTo>
                <a:close/>
              </a:path>
            </a:pathLst>
          </a:custGeom>
          <a:solidFill>
            <a:srgbClr val="3A3A3A"/>
          </a:solidFill>
          <a:ln w="12700" cap="flat">
            <a:solidFill>
              <a:srgbClr val="3A3A3A"/>
            </a:solidFill>
            <a:prstDash val="solid"/>
            <a:round/>
            <a:headEnd/>
            <a:tailEnd/>
          </a:ln>
        </p:spPr>
        <p:txBody>
          <a:bodyPr vert="horz" wrap="square" lIns="91461" tIns="45731" rIns="91461" bIns="457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93613-A26B-4ACD-A63C-DCE27E6A09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09A5D-8561-44A9-86C8-D1B407FD2B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79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2860B3-4CFD-4CCF-83CC-B27B3578419E}"/>
              </a:ext>
            </a:extLst>
          </p:cNvPr>
          <p:cNvGrpSpPr/>
          <p:nvPr/>
        </p:nvGrpSpPr>
        <p:grpSpPr>
          <a:xfrm>
            <a:off x="6000324" y="122638"/>
            <a:ext cx="5688632" cy="2368057"/>
            <a:chOff x="5593531" y="143397"/>
            <a:chExt cx="5688632" cy="236805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EACB5B9-B2D0-4085-9342-8E978356A74B}"/>
                </a:ext>
              </a:extLst>
            </p:cNvPr>
            <p:cNvSpPr txBox="1"/>
            <p:nvPr/>
          </p:nvSpPr>
          <p:spPr>
            <a:xfrm>
              <a:off x="6584614" y="143397"/>
              <a:ext cx="3736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  <a:ea typeface="Source Sans Pro Light" panose="020B0403030403020204" pitchFamily="34" charset="0"/>
                  <a:cs typeface="Segoe UI Light" panose="020B0502040204020203" pitchFamily="34" charset="0"/>
                </a:rPr>
                <a:t>Series of CT scans (4DCT dataset)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0BB7267-3C40-4E4C-9D05-BE4EB1E70706}"/>
                </a:ext>
              </a:extLst>
            </p:cNvPr>
            <p:cNvCxnSpPr>
              <a:cxnSpLocks/>
            </p:cNvCxnSpPr>
            <p:nvPr/>
          </p:nvCxnSpPr>
          <p:spPr>
            <a:xfrm>
              <a:off x="5593531" y="2113177"/>
              <a:ext cx="568863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879A0D8-E056-4493-8711-CDAB99D2C21E}"/>
                </a:ext>
              </a:extLst>
            </p:cNvPr>
            <p:cNvSpPr txBox="1"/>
            <p:nvPr/>
          </p:nvSpPr>
          <p:spPr>
            <a:xfrm>
              <a:off x="8089412" y="2142122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  <a:ea typeface="Source Sans Pro Light" panose="020B0403030403020204" pitchFamily="34" charset="0"/>
                  <a:cs typeface="Segoe UI Light" panose="020B0502040204020203" pitchFamily="34" charset="0"/>
                </a:rPr>
                <a:t>Load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2E2C690-3464-4E39-A7FE-8BC6A11CE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0523" y="595440"/>
              <a:ext cx="1147969" cy="136542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B171FCF-07B8-4E74-8DAD-C8AB0A2FB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3221" y="595440"/>
              <a:ext cx="1142910" cy="136542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6834D1-48E9-43AC-AE05-16B6B4844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0860" y="595440"/>
              <a:ext cx="1142910" cy="13654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25FADFB-655E-4033-9EA7-CA8F70C9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8499" y="595440"/>
              <a:ext cx="1142910" cy="1365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3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C177EE-4168-429A-BFF1-0BA0DFB26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D0BF5-C5E8-46C3-A09A-8148EC9EB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37AA7C-47AE-4ECE-AF2F-0488AEF11ECF}"/>
              </a:ext>
            </a:extLst>
          </p:cNvPr>
          <p:cNvSpPr/>
          <p:nvPr/>
        </p:nvSpPr>
        <p:spPr>
          <a:xfrm>
            <a:off x="6080819" y="4073142"/>
            <a:ext cx="1570684" cy="1571005"/>
          </a:xfrm>
          <a:custGeom>
            <a:avLst/>
            <a:gdLst>
              <a:gd name="connsiteX0" fmla="*/ 869895 w 869895"/>
              <a:gd name="connsiteY0" fmla="*/ 0 h 870073"/>
              <a:gd name="connsiteX1" fmla="*/ 0 w 869895"/>
              <a:gd name="connsiteY1" fmla="*/ 870074 h 8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9895" h="870073">
                <a:moveTo>
                  <a:pt x="869895" y="0"/>
                </a:moveTo>
                <a:lnTo>
                  <a:pt x="0" y="870074"/>
                </a:lnTo>
              </a:path>
            </a:pathLst>
          </a:custGeom>
          <a:ln w="28575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006E53A-C0EE-4BB7-A824-6234C7703BCE}"/>
              </a:ext>
            </a:extLst>
          </p:cNvPr>
          <p:cNvSpPr/>
          <p:nvPr/>
        </p:nvSpPr>
        <p:spPr>
          <a:xfrm>
            <a:off x="5943198" y="5476806"/>
            <a:ext cx="303991" cy="303667"/>
          </a:xfrm>
          <a:custGeom>
            <a:avLst/>
            <a:gdLst>
              <a:gd name="connsiteX0" fmla="*/ -133 w 168360"/>
              <a:gd name="connsiteY0" fmla="*/ 168009 h 168181"/>
              <a:gd name="connsiteX1" fmla="*/ 47817 w 168360"/>
              <a:gd name="connsiteY1" fmla="*/ -173 h 168181"/>
              <a:gd name="connsiteX2" fmla="*/ 86284 w 168360"/>
              <a:gd name="connsiteY2" fmla="*/ 81771 h 168181"/>
              <a:gd name="connsiteX3" fmla="*/ 168228 w 168360"/>
              <a:gd name="connsiteY3" fmla="*/ 120059 h 168181"/>
              <a:gd name="connsiteX4" fmla="*/ -133 w 168360"/>
              <a:gd name="connsiteY4" fmla="*/ 168009 h 16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60" h="168181">
                <a:moveTo>
                  <a:pt x="-133" y="168009"/>
                </a:moveTo>
                <a:cubicBezTo>
                  <a:pt x="24844" y="114906"/>
                  <a:pt x="41036" y="58118"/>
                  <a:pt x="47817" y="-173"/>
                </a:cubicBezTo>
                <a:lnTo>
                  <a:pt x="86284" y="81771"/>
                </a:lnTo>
                <a:lnTo>
                  <a:pt x="168228" y="120059"/>
                </a:lnTo>
                <a:cubicBezTo>
                  <a:pt x="109883" y="126840"/>
                  <a:pt x="53023" y="143032"/>
                  <a:pt x="-133" y="168009"/>
                </a:cubicBezTo>
                <a:close/>
              </a:path>
            </a:pathLst>
          </a:custGeom>
          <a:solidFill>
            <a:srgbClr val="231F20"/>
          </a:solidFill>
          <a:ln w="178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9F79723-E36E-4EEB-8798-36ACBD6AEEB4}"/>
              </a:ext>
            </a:extLst>
          </p:cNvPr>
          <p:cNvSpPr/>
          <p:nvPr/>
        </p:nvSpPr>
        <p:spPr>
          <a:xfrm>
            <a:off x="7651504" y="4073142"/>
            <a:ext cx="2870649" cy="32304"/>
          </a:xfrm>
          <a:custGeom>
            <a:avLst/>
            <a:gdLst>
              <a:gd name="connsiteX0" fmla="*/ 0 w 1589857"/>
              <a:gd name="connsiteY0" fmla="*/ 0 h 17891"/>
              <a:gd name="connsiteX1" fmla="*/ 1589857 w 1589857"/>
              <a:gd name="connsiteY1" fmla="*/ 0 h 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89857" h="17891">
                <a:moveTo>
                  <a:pt x="0" y="0"/>
                </a:moveTo>
                <a:lnTo>
                  <a:pt x="1589857" y="0"/>
                </a:lnTo>
              </a:path>
            </a:pathLst>
          </a:custGeom>
          <a:ln w="28575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6295CBB-D3FF-47DD-B837-66F6EDEA0858}"/>
              </a:ext>
            </a:extLst>
          </p:cNvPr>
          <p:cNvSpPr/>
          <p:nvPr/>
        </p:nvSpPr>
        <p:spPr>
          <a:xfrm>
            <a:off x="10441065" y="3919691"/>
            <a:ext cx="276210" cy="307223"/>
          </a:xfrm>
          <a:custGeom>
            <a:avLst/>
            <a:gdLst>
              <a:gd name="connsiteX0" fmla="*/ 152841 w 152974"/>
              <a:gd name="connsiteY0" fmla="*/ 84992 h 170150"/>
              <a:gd name="connsiteX1" fmla="*/ -133 w 152974"/>
              <a:gd name="connsiteY1" fmla="*/ 169977 h 170150"/>
              <a:gd name="connsiteX2" fmla="*/ 30641 w 152974"/>
              <a:gd name="connsiteY2" fmla="*/ 84992 h 170150"/>
              <a:gd name="connsiteX3" fmla="*/ -133 w 152974"/>
              <a:gd name="connsiteY3" fmla="*/ -173 h 170150"/>
              <a:gd name="connsiteX4" fmla="*/ 152841 w 152974"/>
              <a:gd name="connsiteY4" fmla="*/ 84992 h 17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74" h="170150">
                <a:moveTo>
                  <a:pt x="152841" y="84992"/>
                </a:moveTo>
                <a:cubicBezTo>
                  <a:pt x="97574" y="104816"/>
                  <a:pt x="45903" y="133514"/>
                  <a:pt x="-133" y="169977"/>
                </a:cubicBezTo>
                <a:lnTo>
                  <a:pt x="30641" y="84992"/>
                </a:lnTo>
                <a:lnTo>
                  <a:pt x="-133" y="-173"/>
                </a:lnTo>
                <a:cubicBezTo>
                  <a:pt x="45885" y="36344"/>
                  <a:pt x="97556" y="65114"/>
                  <a:pt x="152841" y="84992"/>
                </a:cubicBezTo>
                <a:close/>
              </a:path>
            </a:pathLst>
          </a:custGeom>
          <a:solidFill>
            <a:srgbClr val="231F20"/>
          </a:solidFill>
          <a:ln w="178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33360FC-F39D-424F-9F71-25CF080B5A87}"/>
              </a:ext>
            </a:extLst>
          </p:cNvPr>
          <p:cNvSpPr/>
          <p:nvPr/>
        </p:nvSpPr>
        <p:spPr>
          <a:xfrm>
            <a:off x="7651504" y="1202815"/>
            <a:ext cx="32304" cy="2870324"/>
          </a:xfrm>
          <a:custGeom>
            <a:avLst/>
            <a:gdLst>
              <a:gd name="connsiteX0" fmla="*/ 0 w 17891"/>
              <a:gd name="connsiteY0" fmla="*/ 1589679 h 1589678"/>
              <a:gd name="connsiteX1" fmla="*/ 0 w 17891"/>
              <a:gd name="connsiteY1" fmla="*/ 0 h 158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91" h="1589678">
                <a:moveTo>
                  <a:pt x="0" y="1589679"/>
                </a:moveTo>
                <a:lnTo>
                  <a:pt x="0" y="0"/>
                </a:lnTo>
              </a:path>
            </a:pathLst>
          </a:custGeom>
          <a:ln w="28575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293A275-7642-4604-8C22-05EE10FF61CD}"/>
              </a:ext>
            </a:extLst>
          </p:cNvPr>
          <p:cNvSpPr/>
          <p:nvPr/>
        </p:nvSpPr>
        <p:spPr>
          <a:xfrm>
            <a:off x="7498377" y="1008015"/>
            <a:ext cx="307223" cy="275887"/>
          </a:xfrm>
          <a:custGeom>
            <a:avLst/>
            <a:gdLst>
              <a:gd name="connsiteX0" fmla="*/ 85032 w 170150"/>
              <a:gd name="connsiteY0" fmla="*/ -173 h 152795"/>
              <a:gd name="connsiteX1" fmla="*/ 170017 w 170150"/>
              <a:gd name="connsiteY1" fmla="*/ 152622 h 152795"/>
              <a:gd name="connsiteX2" fmla="*/ 85032 w 170150"/>
              <a:gd name="connsiteY2" fmla="*/ 121848 h 152795"/>
              <a:gd name="connsiteX3" fmla="*/ -133 w 170150"/>
              <a:gd name="connsiteY3" fmla="*/ 152622 h 152795"/>
              <a:gd name="connsiteX4" fmla="*/ 85032 w 170150"/>
              <a:gd name="connsiteY4" fmla="*/ -173 h 15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50" h="152795">
                <a:moveTo>
                  <a:pt x="85032" y="-173"/>
                </a:moveTo>
                <a:cubicBezTo>
                  <a:pt x="104856" y="55041"/>
                  <a:pt x="133554" y="106658"/>
                  <a:pt x="170017" y="152622"/>
                </a:cubicBezTo>
                <a:lnTo>
                  <a:pt x="85032" y="121848"/>
                </a:lnTo>
                <a:lnTo>
                  <a:pt x="-133" y="152622"/>
                </a:lnTo>
                <a:cubicBezTo>
                  <a:pt x="36438" y="106712"/>
                  <a:pt x="65208" y="55076"/>
                  <a:pt x="85032" y="-173"/>
                </a:cubicBezTo>
                <a:close/>
              </a:path>
            </a:pathLst>
          </a:custGeom>
          <a:solidFill>
            <a:srgbClr val="231F20"/>
          </a:solidFill>
          <a:ln w="178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0B12C61-EAD7-4814-836F-125C0F96D840}"/>
              </a:ext>
            </a:extLst>
          </p:cNvPr>
          <p:cNvSpPr/>
          <p:nvPr/>
        </p:nvSpPr>
        <p:spPr>
          <a:xfrm>
            <a:off x="6928833" y="4796133"/>
            <a:ext cx="1644663" cy="32304"/>
          </a:xfrm>
          <a:custGeom>
            <a:avLst/>
            <a:gdLst>
              <a:gd name="connsiteX0" fmla="*/ 0 w 910867"/>
              <a:gd name="connsiteY0" fmla="*/ 0 h 17891"/>
              <a:gd name="connsiteX1" fmla="*/ 910867 w 910867"/>
              <a:gd name="connsiteY1" fmla="*/ 0 h 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0867" h="17891">
                <a:moveTo>
                  <a:pt x="0" y="0"/>
                </a:moveTo>
                <a:lnTo>
                  <a:pt x="910867" y="0"/>
                </a:lnTo>
              </a:path>
            </a:pathLst>
          </a:custGeom>
          <a:ln w="1905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0B76C7F6-9CFC-44BC-A84E-AA06AA1C3F3D}"/>
              </a:ext>
            </a:extLst>
          </p:cNvPr>
          <p:cNvSpPr/>
          <p:nvPr/>
        </p:nvSpPr>
        <p:spPr>
          <a:xfrm>
            <a:off x="8573496" y="2585805"/>
            <a:ext cx="32304" cy="2210327"/>
          </a:xfrm>
          <a:custGeom>
            <a:avLst/>
            <a:gdLst>
              <a:gd name="connsiteX0" fmla="*/ 0 w 17891"/>
              <a:gd name="connsiteY0" fmla="*/ 1224151 h 1224150"/>
              <a:gd name="connsiteX1" fmla="*/ 0 w 17891"/>
              <a:gd name="connsiteY1" fmla="*/ 0 h 12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91" h="1224150">
                <a:moveTo>
                  <a:pt x="0" y="1224151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3F28298B-9052-44B1-B75D-F79730C23410}"/>
              </a:ext>
            </a:extLst>
          </p:cNvPr>
          <p:cNvSpPr/>
          <p:nvPr/>
        </p:nvSpPr>
        <p:spPr>
          <a:xfrm>
            <a:off x="8573496" y="4073142"/>
            <a:ext cx="722993" cy="722991"/>
          </a:xfrm>
          <a:custGeom>
            <a:avLst/>
            <a:gdLst>
              <a:gd name="connsiteX0" fmla="*/ 400416 w 400416"/>
              <a:gd name="connsiteY0" fmla="*/ 0 h 400416"/>
              <a:gd name="connsiteX1" fmla="*/ 0 w 400416"/>
              <a:gd name="connsiteY1" fmla="*/ 400417 h 40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416" h="400416">
                <a:moveTo>
                  <a:pt x="400416" y="0"/>
                </a:moveTo>
                <a:lnTo>
                  <a:pt x="0" y="400417"/>
                </a:lnTo>
              </a:path>
            </a:pathLst>
          </a:custGeom>
          <a:ln w="19050" cap="flat">
            <a:solidFill>
              <a:srgbClr val="231F2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E9BC446D-1098-43A8-A457-A2F49492EA29}"/>
              </a:ext>
            </a:extLst>
          </p:cNvPr>
          <p:cNvSpPr/>
          <p:nvPr/>
        </p:nvSpPr>
        <p:spPr>
          <a:xfrm>
            <a:off x="8573496" y="1862814"/>
            <a:ext cx="722993" cy="722991"/>
          </a:xfrm>
          <a:custGeom>
            <a:avLst/>
            <a:gdLst>
              <a:gd name="connsiteX0" fmla="*/ 400416 w 400416"/>
              <a:gd name="connsiteY0" fmla="*/ 0 h 400416"/>
              <a:gd name="connsiteX1" fmla="*/ 0 w 400416"/>
              <a:gd name="connsiteY1" fmla="*/ 400417 h 40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416" h="400416">
                <a:moveTo>
                  <a:pt x="400416" y="0"/>
                </a:moveTo>
                <a:lnTo>
                  <a:pt x="0" y="400417"/>
                </a:lnTo>
              </a:path>
            </a:pathLst>
          </a:custGeom>
          <a:ln w="19050" cap="flat">
            <a:solidFill>
              <a:srgbClr val="231F2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736F2FD-BDEF-4815-947E-1C9203CB059A}"/>
              </a:ext>
            </a:extLst>
          </p:cNvPr>
          <p:cNvSpPr/>
          <p:nvPr/>
        </p:nvSpPr>
        <p:spPr>
          <a:xfrm>
            <a:off x="6928833" y="2585805"/>
            <a:ext cx="48457" cy="32304"/>
          </a:xfrm>
          <a:custGeom>
            <a:avLst/>
            <a:gdLst>
              <a:gd name="connsiteX0" fmla="*/ 0 w 26837"/>
              <a:gd name="connsiteY0" fmla="*/ 0 h 17891"/>
              <a:gd name="connsiteX1" fmla="*/ 26838 w 26837"/>
              <a:gd name="connsiteY1" fmla="*/ 0 h 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37" h="17891">
                <a:moveTo>
                  <a:pt x="0" y="0"/>
                </a:moveTo>
                <a:lnTo>
                  <a:pt x="26838" y="0"/>
                </a:lnTo>
              </a:path>
            </a:pathLst>
          </a:custGeom>
          <a:ln w="893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AF7B84A3-2FD8-4CC0-92BB-41207BF9593B}"/>
              </a:ext>
            </a:extLst>
          </p:cNvPr>
          <p:cNvSpPr/>
          <p:nvPr/>
        </p:nvSpPr>
        <p:spPr>
          <a:xfrm>
            <a:off x="7068392" y="2585805"/>
            <a:ext cx="1411094" cy="32304"/>
          </a:xfrm>
          <a:custGeom>
            <a:avLst/>
            <a:gdLst>
              <a:gd name="connsiteX0" fmla="*/ 0 w 781509"/>
              <a:gd name="connsiteY0" fmla="*/ 0 h 17891"/>
              <a:gd name="connsiteX1" fmla="*/ 781510 w 781509"/>
              <a:gd name="connsiteY1" fmla="*/ 0 h 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1509" h="17891">
                <a:moveTo>
                  <a:pt x="0" y="0"/>
                </a:moveTo>
                <a:lnTo>
                  <a:pt x="781510" y="0"/>
                </a:lnTo>
              </a:path>
            </a:pathLst>
          </a:custGeom>
          <a:ln w="19050" cap="flat">
            <a:solidFill>
              <a:srgbClr val="231F20"/>
            </a:solidFill>
            <a:custDash>
              <a:ds d="211500" sp="2115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9061A7F-6746-4E2A-B216-2303616AA772}"/>
              </a:ext>
            </a:extLst>
          </p:cNvPr>
          <p:cNvSpPr/>
          <p:nvPr/>
        </p:nvSpPr>
        <p:spPr>
          <a:xfrm>
            <a:off x="8525040" y="2585805"/>
            <a:ext cx="48457" cy="32304"/>
          </a:xfrm>
          <a:custGeom>
            <a:avLst/>
            <a:gdLst>
              <a:gd name="connsiteX0" fmla="*/ 0 w 26837"/>
              <a:gd name="connsiteY0" fmla="*/ 0 h 17891"/>
              <a:gd name="connsiteX1" fmla="*/ 26838 w 26837"/>
              <a:gd name="connsiteY1" fmla="*/ 0 h 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37" h="17891">
                <a:moveTo>
                  <a:pt x="0" y="0"/>
                </a:moveTo>
                <a:lnTo>
                  <a:pt x="26838" y="0"/>
                </a:lnTo>
              </a:path>
            </a:pathLst>
          </a:custGeom>
          <a:ln w="893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F30EA109-4E92-4B17-BC6A-B18A9BABDF9F}"/>
              </a:ext>
            </a:extLst>
          </p:cNvPr>
          <p:cNvSpPr/>
          <p:nvPr/>
        </p:nvSpPr>
        <p:spPr>
          <a:xfrm>
            <a:off x="6928833" y="4747675"/>
            <a:ext cx="32304" cy="48457"/>
          </a:xfrm>
          <a:custGeom>
            <a:avLst/>
            <a:gdLst>
              <a:gd name="connsiteX0" fmla="*/ 0 w 17891"/>
              <a:gd name="connsiteY0" fmla="*/ 26838 h 26837"/>
              <a:gd name="connsiteX1" fmla="*/ 0 w 17891"/>
              <a:gd name="connsiteY1" fmla="*/ 0 h 2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91" h="26837">
                <a:moveTo>
                  <a:pt x="0" y="26838"/>
                </a:moveTo>
                <a:lnTo>
                  <a:pt x="0" y="0"/>
                </a:lnTo>
              </a:path>
            </a:pathLst>
          </a:custGeom>
          <a:ln w="893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717B3CA0-BA32-4287-953E-0D5D3BC3726E}"/>
              </a:ext>
            </a:extLst>
          </p:cNvPr>
          <p:cNvSpPr/>
          <p:nvPr/>
        </p:nvSpPr>
        <p:spPr>
          <a:xfrm>
            <a:off x="6928833" y="2684660"/>
            <a:ext cx="32304" cy="1962545"/>
          </a:xfrm>
          <a:custGeom>
            <a:avLst/>
            <a:gdLst>
              <a:gd name="connsiteX0" fmla="*/ 0 w 17891"/>
              <a:gd name="connsiteY0" fmla="*/ 1086922 h 1086921"/>
              <a:gd name="connsiteX1" fmla="*/ 0 w 17891"/>
              <a:gd name="connsiteY1" fmla="*/ 0 h 108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91" h="1086921">
                <a:moveTo>
                  <a:pt x="0" y="1086922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231F20"/>
            </a:solidFill>
            <a:custDash>
              <a:ds d="234000" sp="234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F1A9F19-7587-46C1-BFF7-1918C87EBC86}"/>
              </a:ext>
            </a:extLst>
          </p:cNvPr>
          <p:cNvSpPr/>
          <p:nvPr/>
        </p:nvSpPr>
        <p:spPr>
          <a:xfrm>
            <a:off x="6928833" y="2585805"/>
            <a:ext cx="32304" cy="48457"/>
          </a:xfrm>
          <a:custGeom>
            <a:avLst/>
            <a:gdLst>
              <a:gd name="connsiteX0" fmla="*/ 0 w 17891"/>
              <a:gd name="connsiteY0" fmla="*/ 26838 h 26837"/>
              <a:gd name="connsiteX1" fmla="*/ 0 w 17891"/>
              <a:gd name="connsiteY1" fmla="*/ 0 h 2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91" h="26837">
                <a:moveTo>
                  <a:pt x="0" y="26838"/>
                </a:moveTo>
                <a:lnTo>
                  <a:pt x="0" y="0"/>
                </a:lnTo>
              </a:path>
            </a:pathLst>
          </a:custGeom>
          <a:ln w="893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054783CF-6E1A-4850-A7B7-015D557A3CDE}"/>
              </a:ext>
            </a:extLst>
          </p:cNvPr>
          <p:cNvSpPr/>
          <p:nvPr/>
        </p:nvSpPr>
        <p:spPr>
          <a:xfrm>
            <a:off x="9296488" y="4024683"/>
            <a:ext cx="32304" cy="48457"/>
          </a:xfrm>
          <a:custGeom>
            <a:avLst/>
            <a:gdLst>
              <a:gd name="connsiteX0" fmla="*/ 0 w 17891"/>
              <a:gd name="connsiteY0" fmla="*/ 26837 h 26837"/>
              <a:gd name="connsiteX1" fmla="*/ 0 w 17891"/>
              <a:gd name="connsiteY1" fmla="*/ 0 h 2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91" h="26837">
                <a:moveTo>
                  <a:pt x="0" y="26837"/>
                </a:moveTo>
                <a:lnTo>
                  <a:pt x="0" y="0"/>
                </a:lnTo>
              </a:path>
            </a:pathLst>
          </a:custGeom>
          <a:ln w="893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B1531FA-57DF-42F6-A05D-4E6C2A4AD601}"/>
              </a:ext>
            </a:extLst>
          </p:cNvPr>
          <p:cNvSpPr/>
          <p:nvPr/>
        </p:nvSpPr>
        <p:spPr>
          <a:xfrm>
            <a:off x="9296488" y="1961666"/>
            <a:ext cx="32304" cy="1962545"/>
          </a:xfrm>
          <a:custGeom>
            <a:avLst/>
            <a:gdLst>
              <a:gd name="connsiteX0" fmla="*/ 0 w 17891"/>
              <a:gd name="connsiteY0" fmla="*/ 1086921 h 1086921"/>
              <a:gd name="connsiteX1" fmla="*/ 0 w 17891"/>
              <a:gd name="connsiteY1" fmla="*/ 0 h 108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91" h="1086921">
                <a:moveTo>
                  <a:pt x="0" y="1086921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231F20"/>
            </a:solidFill>
            <a:custDash>
              <a:ds d="234000" sp="234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6C9F014-2A5C-40CB-AC5B-57CEBB108056}"/>
              </a:ext>
            </a:extLst>
          </p:cNvPr>
          <p:cNvSpPr/>
          <p:nvPr/>
        </p:nvSpPr>
        <p:spPr>
          <a:xfrm>
            <a:off x="9296488" y="1862814"/>
            <a:ext cx="32304" cy="48457"/>
          </a:xfrm>
          <a:custGeom>
            <a:avLst/>
            <a:gdLst>
              <a:gd name="connsiteX0" fmla="*/ 0 w 17891"/>
              <a:gd name="connsiteY0" fmla="*/ 26838 h 26837"/>
              <a:gd name="connsiteX1" fmla="*/ 0 w 17891"/>
              <a:gd name="connsiteY1" fmla="*/ 0 h 2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91" h="26837">
                <a:moveTo>
                  <a:pt x="0" y="26838"/>
                </a:moveTo>
                <a:lnTo>
                  <a:pt x="0" y="0"/>
                </a:lnTo>
              </a:path>
            </a:pathLst>
          </a:custGeom>
          <a:ln w="893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1C1929D-0BF6-4290-91FA-22DAF8C11A9D}"/>
              </a:ext>
            </a:extLst>
          </p:cNvPr>
          <p:cNvSpPr/>
          <p:nvPr/>
        </p:nvSpPr>
        <p:spPr>
          <a:xfrm>
            <a:off x="6928833" y="1862814"/>
            <a:ext cx="722670" cy="722991"/>
          </a:xfrm>
          <a:custGeom>
            <a:avLst/>
            <a:gdLst>
              <a:gd name="connsiteX0" fmla="*/ 400238 w 400237"/>
              <a:gd name="connsiteY0" fmla="*/ 0 h 400416"/>
              <a:gd name="connsiteX1" fmla="*/ 0 w 400237"/>
              <a:gd name="connsiteY1" fmla="*/ 400417 h 40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237" h="400416">
                <a:moveTo>
                  <a:pt x="400238" y="0"/>
                </a:moveTo>
                <a:lnTo>
                  <a:pt x="0" y="400417"/>
                </a:lnTo>
              </a:path>
            </a:pathLst>
          </a:custGeom>
          <a:ln w="19050" cap="flat">
            <a:solidFill>
              <a:srgbClr val="231F2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027E11C-E7BB-4116-AFFE-14BB64149F15}"/>
              </a:ext>
            </a:extLst>
          </p:cNvPr>
          <p:cNvSpPr/>
          <p:nvPr/>
        </p:nvSpPr>
        <p:spPr>
          <a:xfrm>
            <a:off x="7651504" y="1862814"/>
            <a:ext cx="48457" cy="32304"/>
          </a:xfrm>
          <a:custGeom>
            <a:avLst/>
            <a:gdLst>
              <a:gd name="connsiteX0" fmla="*/ 0 w 26837"/>
              <a:gd name="connsiteY0" fmla="*/ 0 h 17891"/>
              <a:gd name="connsiteX1" fmla="*/ 26837 w 26837"/>
              <a:gd name="connsiteY1" fmla="*/ 0 h 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37" h="17891">
                <a:moveTo>
                  <a:pt x="0" y="0"/>
                </a:moveTo>
                <a:lnTo>
                  <a:pt x="26837" y="0"/>
                </a:lnTo>
              </a:path>
            </a:pathLst>
          </a:custGeom>
          <a:ln w="893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376FA3D-8E29-4CEF-84F9-94B4F4BC15FA}"/>
              </a:ext>
            </a:extLst>
          </p:cNvPr>
          <p:cNvSpPr/>
          <p:nvPr/>
        </p:nvSpPr>
        <p:spPr>
          <a:xfrm>
            <a:off x="7791063" y="1862814"/>
            <a:ext cx="1411417" cy="32304"/>
          </a:xfrm>
          <a:custGeom>
            <a:avLst/>
            <a:gdLst>
              <a:gd name="connsiteX0" fmla="*/ 0 w 781688"/>
              <a:gd name="connsiteY0" fmla="*/ 0 h 17891"/>
              <a:gd name="connsiteX1" fmla="*/ 781689 w 781688"/>
              <a:gd name="connsiteY1" fmla="*/ 0 h 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1688" h="17891">
                <a:moveTo>
                  <a:pt x="0" y="0"/>
                </a:moveTo>
                <a:lnTo>
                  <a:pt x="781689" y="0"/>
                </a:lnTo>
              </a:path>
            </a:pathLst>
          </a:custGeom>
          <a:ln w="19050" cap="flat">
            <a:solidFill>
              <a:srgbClr val="231F20"/>
            </a:solidFill>
            <a:custDash>
              <a:ds d="211500" sp="2115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C5DC071-FE08-40CB-B675-2D0F4359CA48}"/>
              </a:ext>
            </a:extLst>
          </p:cNvPr>
          <p:cNvSpPr/>
          <p:nvPr/>
        </p:nvSpPr>
        <p:spPr>
          <a:xfrm>
            <a:off x="9248030" y="1862814"/>
            <a:ext cx="48457" cy="32304"/>
          </a:xfrm>
          <a:custGeom>
            <a:avLst/>
            <a:gdLst>
              <a:gd name="connsiteX0" fmla="*/ 0 w 26837"/>
              <a:gd name="connsiteY0" fmla="*/ 0 h 17891"/>
              <a:gd name="connsiteX1" fmla="*/ 26837 w 26837"/>
              <a:gd name="connsiteY1" fmla="*/ 0 h 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37" h="17891">
                <a:moveTo>
                  <a:pt x="0" y="0"/>
                </a:moveTo>
                <a:lnTo>
                  <a:pt x="26837" y="0"/>
                </a:lnTo>
              </a:path>
            </a:pathLst>
          </a:custGeom>
          <a:ln w="8934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3014F49-7DEF-48B9-8040-48B30A0D0ECF}"/>
              </a:ext>
            </a:extLst>
          </p:cNvPr>
          <p:cNvSpPr/>
          <p:nvPr/>
        </p:nvSpPr>
        <p:spPr>
          <a:xfrm>
            <a:off x="8451705" y="2464016"/>
            <a:ext cx="243581" cy="243581"/>
          </a:xfrm>
          <a:custGeom>
            <a:avLst/>
            <a:gdLst>
              <a:gd name="connsiteX0" fmla="*/ 134903 w 134903"/>
              <a:gd name="connsiteY0" fmla="*/ 67452 h 134903"/>
              <a:gd name="connsiteX1" fmla="*/ 67452 w 134903"/>
              <a:gd name="connsiteY1" fmla="*/ 134903 h 134903"/>
              <a:gd name="connsiteX2" fmla="*/ 0 w 134903"/>
              <a:gd name="connsiteY2" fmla="*/ 67452 h 134903"/>
              <a:gd name="connsiteX3" fmla="*/ 67452 w 134903"/>
              <a:gd name="connsiteY3" fmla="*/ 0 h 134903"/>
              <a:gd name="connsiteX4" fmla="*/ 134903 w 134903"/>
              <a:gd name="connsiteY4" fmla="*/ 67452 h 13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03" h="134903">
                <a:moveTo>
                  <a:pt x="134903" y="67452"/>
                </a:moveTo>
                <a:cubicBezTo>
                  <a:pt x="134903" y="104704"/>
                  <a:pt x="104704" y="134903"/>
                  <a:pt x="67452" y="134903"/>
                </a:cubicBezTo>
                <a:cubicBezTo>
                  <a:pt x="30199" y="134903"/>
                  <a:pt x="0" y="104704"/>
                  <a:pt x="0" y="67452"/>
                </a:cubicBezTo>
                <a:cubicBezTo>
                  <a:pt x="0" y="30199"/>
                  <a:pt x="30199" y="0"/>
                  <a:pt x="67452" y="0"/>
                </a:cubicBezTo>
                <a:cubicBezTo>
                  <a:pt x="104704" y="0"/>
                  <a:pt x="134903" y="30199"/>
                  <a:pt x="134903" y="67452"/>
                </a:cubicBezTo>
                <a:close/>
              </a:path>
            </a:pathLst>
          </a:custGeom>
          <a:solidFill>
            <a:srgbClr val="231F20"/>
          </a:solidFill>
          <a:ln w="178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179968-F363-4119-B0F2-546C40B349E8}"/>
              </a:ext>
            </a:extLst>
          </p:cNvPr>
          <p:cNvSpPr txBox="1"/>
          <p:nvPr/>
        </p:nvSpPr>
        <p:spPr>
          <a:xfrm>
            <a:off x="5625695" y="576726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CA58F5-75D8-4752-A672-45D280BD8AD2}"/>
              </a:ext>
            </a:extLst>
          </p:cNvPr>
          <p:cNvSpPr txBox="1"/>
          <p:nvPr/>
        </p:nvSpPr>
        <p:spPr>
          <a:xfrm>
            <a:off x="10713502" y="390442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C97243-0D13-4261-A68D-A76961EB26DB}"/>
              </a:ext>
            </a:extLst>
          </p:cNvPr>
          <p:cNvSpPr txBox="1"/>
          <p:nvPr/>
        </p:nvSpPr>
        <p:spPr>
          <a:xfrm>
            <a:off x="7478184" y="64537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Z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521C07-B0FF-4814-A0DD-EBAC557368F0}"/>
              </a:ext>
            </a:extLst>
          </p:cNvPr>
          <p:cNvSpPr txBox="1"/>
          <p:nvPr/>
        </p:nvSpPr>
        <p:spPr>
          <a:xfrm>
            <a:off x="8683549" y="234363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(x, y, z)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1A6731B-D2C9-4159-9910-49BC916AB2F5}"/>
              </a:ext>
            </a:extLst>
          </p:cNvPr>
          <p:cNvSpPr/>
          <p:nvPr/>
        </p:nvSpPr>
        <p:spPr>
          <a:xfrm>
            <a:off x="696987" y="1736180"/>
            <a:ext cx="3620398" cy="3377657"/>
          </a:xfrm>
          <a:prstGeom prst="roundRect">
            <a:avLst>
              <a:gd name="adj" fmla="val 4718"/>
            </a:avLst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F3AD3D-F94B-4793-9E4E-9D99E24D3D3E}"/>
              </a:ext>
            </a:extLst>
          </p:cNvPr>
          <p:cNvSpPr txBox="1"/>
          <p:nvPr/>
        </p:nvSpPr>
        <p:spPr>
          <a:xfrm>
            <a:off x="1162908" y="2137132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3600"/>
              </a:spcAft>
            </a:pPr>
            <a:r>
              <a:rPr lang="en-US" b="1" dirty="0">
                <a:latin typeface="+mn-lt"/>
              </a:rPr>
              <a:t>Spatial defects</a:t>
            </a:r>
          </a:p>
        </p:txBody>
      </p:sp>
    </p:spTree>
    <p:extLst>
      <p:ext uri="{BB962C8B-B14F-4D97-AF65-F5344CB8AC3E}">
        <p14:creationId xmlns:p14="http://schemas.microsoft.com/office/powerpoint/2010/main" val="22426701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D50DA4-E815-4363-877F-744455F60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09F87-CB5B-4E31-8F8D-B3A8E51359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20" name="Picture 19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C84897B5-DAE9-4B39-8CE2-17F26C446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399" y="1915346"/>
            <a:ext cx="6526161" cy="3028897"/>
          </a:xfrm>
          <a:prstGeom prst="rect">
            <a:avLst/>
          </a:prstGeom>
        </p:spPr>
      </p:pic>
      <p:pic>
        <p:nvPicPr>
          <p:cNvPr id="16" name="Picture 15" descr="Diagram, shape&#10;&#10;Description automatically generated">
            <a:extLst>
              <a:ext uri="{FF2B5EF4-FFF2-40B4-BE49-F238E27FC236}">
                <a16:creationId xmlns:a16="http://schemas.microsoft.com/office/drawing/2014/main" id="{E83618F3-9957-4C3C-AC56-2F3F4AF2C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47" y="1915346"/>
            <a:ext cx="11155680" cy="30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2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180847-A6E6-42C9-BB5B-43D6B52C23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32621-C7B0-4567-8C7C-C5CD31903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39B9EB1-0549-4AC7-9456-42B0EF10A818}"/>
              </a:ext>
            </a:extLst>
          </p:cNvPr>
          <p:cNvSpPr/>
          <p:nvPr/>
        </p:nvSpPr>
        <p:spPr>
          <a:xfrm>
            <a:off x="1129035" y="3503010"/>
            <a:ext cx="9262532" cy="2998656"/>
          </a:xfrm>
          <a:custGeom>
            <a:avLst/>
            <a:gdLst>
              <a:gd name="connsiteX0" fmla="*/ 3292519 w 9236437"/>
              <a:gd name="connsiteY0" fmla="*/ 283925 h 2999848"/>
              <a:gd name="connsiteX1" fmla="*/ 3637959 w 9236437"/>
              <a:gd name="connsiteY1" fmla="*/ 40085 h 2999848"/>
              <a:gd name="connsiteX2" fmla="*/ 6411639 w 9236437"/>
              <a:gd name="connsiteY2" fmla="*/ 80725 h 2999848"/>
              <a:gd name="connsiteX3" fmla="*/ 8860199 w 9236437"/>
              <a:gd name="connsiteY3" fmla="*/ 802085 h 2999848"/>
              <a:gd name="connsiteX4" fmla="*/ 9164999 w 9236437"/>
              <a:gd name="connsiteY4" fmla="*/ 2285445 h 2999848"/>
              <a:gd name="connsiteX5" fmla="*/ 8220119 w 9236437"/>
              <a:gd name="connsiteY5" fmla="*/ 2935685 h 2999848"/>
              <a:gd name="connsiteX6" fmla="*/ 4267879 w 9236437"/>
              <a:gd name="connsiteY6" fmla="*/ 2956005 h 2999848"/>
              <a:gd name="connsiteX7" fmla="*/ 1128439 w 9236437"/>
              <a:gd name="connsiteY7" fmla="*/ 2783285 h 2999848"/>
              <a:gd name="connsiteX8" fmla="*/ 679 w 9236437"/>
              <a:gd name="connsiteY8" fmla="*/ 730965 h 2999848"/>
              <a:gd name="connsiteX9" fmla="*/ 1250359 w 9236437"/>
              <a:gd name="connsiteY9" fmla="*/ 283925 h 2999848"/>
              <a:gd name="connsiteX10" fmla="*/ 3292519 w 9236437"/>
              <a:gd name="connsiteY10" fmla="*/ 283925 h 2999848"/>
              <a:gd name="connsiteX0" fmla="*/ 3292505 w 9236423"/>
              <a:gd name="connsiteY0" fmla="*/ 283925 h 3005858"/>
              <a:gd name="connsiteX1" fmla="*/ 3637945 w 9236423"/>
              <a:gd name="connsiteY1" fmla="*/ 40085 h 3005858"/>
              <a:gd name="connsiteX2" fmla="*/ 6411625 w 9236423"/>
              <a:gd name="connsiteY2" fmla="*/ 80725 h 3005858"/>
              <a:gd name="connsiteX3" fmla="*/ 8860185 w 9236423"/>
              <a:gd name="connsiteY3" fmla="*/ 802085 h 3005858"/>
              <a:gd name="connsiteX4" fmla="*/ 9164985 w 9236423"/>
              <a:gd name="connsiteY4" fmla="*/ 2285445 h 3005858"/>
              <a:gd name="connsiteX5" fmla="*/ 8220105 w 9236423"/>
              <a:gd name="connsiteY5" fmla="*/ 2935685 h 3005858"/>
              <a:gd name="connsiteX6" fmla="*/ 4267865 w 9236423"/>
              <a:gd name="connsiteY6" fmla="*/ 2956005 h 3005858"/>
              <a:gd name="connsiteX7" fmla="*/ 1138585 w 9236423"/>
              <a:gd name="connsiteY7" fmla="*/ 2651205 h 3005858"/>
              <a:gd name="connsiteX8" fmla="*/ 665 w 9236423"/>
              <a:gd name="connsiteY8" fmla="*/ 730965 h 3005858"/>
              <a:gd name="connsiteX9" fmla="*/ 1250345 w 9236423"/>
              <a:gd name="connsiteY9" fmla="*/ 283925 h 3005858"/>
              <a:gd name="connsiteX10" fmla="*/ 3292505 w 9236423"/>
              <a:gd name="connsiteY10" fmla="*/ 283925 h 3005858"/>
              <a:gd name="connsiteX0" fmla="*/ 3292351 w 9236269"/>
              <a:gd name="connsiteY0" fmla="*/ 283925 h 3005858"/>
              <a:gd name="connsiteX1" fmla="*/ 3637791 w 9236269"/>
              <a:gd name="connsiteY1" fmla="*/ 40085 h 3005858"/>
              <a:gd name="connsiteX2" fmla="*/ 6411471 w 9236269"/>
              <a:gd name="connsiteY2" fmla="*/ 80725 h 3005858"/>
              <a:gd name="connsiteX3" fmla="*/ 8860031 w 9236269"/>
              <a:gd name="connsiteY3" fmla="*/ 802085 h 3005858"/>
              <a:gd name="connsiteX4" fmla="*/ 9164831 w 9236269"/>
              <a:gd name="connsiteY4" fmla="*/ 2285445 h 3005858"/>
              <a:gd name="connsiteX5" fmla="*/ 8219951 w 9236269"/>
              <a:gd name="connsiteY5" fmla="*/ 2935685 h 3005858"/>
              <a:gd name="connsiteX6" fmla="*/ 4267711 w 9236269"/>
              <a:gd name="connsiteY6" fmla="*/ 2956005 h 3005858"/>
              <a:gd name="connsiteX7" fmla="*/ 1138431 w 9236269"/>
              <a:gd name="connsiteY7" fmla="*/ 2651205 h 3005858"/>
              <a:gd name="connsiteX8" fmla="*/ 511 w 9236269"/>
              <a:gd name="connsiteY8" fmla="*/ 730965 h 3005858"/>
              <a:gd name="connsiteX9" fmla="*/ 1250191 w 9236269"/>
              <a:gd name="connsiteY9" fmla="*/ 283925 h 3005858"/>
              <a:gd name="connsiteX10" fmla="*/ 3292351 w 9236269"/>
              <a:gd name="connsiteY10" fmla="*/ 283925 h 3005858"/>
              <a:gd name="connsiteX0" fmla="*/ 3292359 w 9236277"/>
              <a:gd name="connsiteY0" fmla="*/ 283925 h 3011909"/>
              <a:gd name="connsiteX1" fmla="*/ 3637799 w 9236277"/>
              <a:gd name="connsiteY1" fmla="*/ 40085 h 3011909"/>
              <a:gd name="connsiteX2" fmla="*/ 6411479 w 9236277"/>
              <a:gd name="connsiteY2" fmla="*/ 80725 h 3011909"/>
              <a:gd name="connsiteX3" fmla="*/ 8860039 w 9236277"/>
              <a:gd name="connsiteY3" fmla="*/ 802085 h 3011909"/>
              <a:gd name="connsiteX4" fmla="*/ 9164839 w 9236277"/>
              <a:gd name="connsiteY4" fmla="*/ 2285445 h 3011909"/>
              <a:gd name="connsiteX5" fmla="*/ 8219959 w 9236277"/>
              <a:gd name="connsiteY5" fmla="*/ 2935685 h 3011909"/>
              <a:gd name="connsiteX6" fmla="*/ 4267719 w 9236277"/>
              <a:gd name="connsiteY6" fmla="*/ 2956005 h 3011909"/>
              <a:gd name="connsiteX7" fmla="*/ 1128279 w 9236277"/>
              <a:gd name="connsiteY7" fmla="*/ 2549605 h 3011909"/>
              <a:gd name="connsiteX8" fmla="*/ 519 w 9236277"/>
              <a:gd name="connsiteY8" fmla="*/ 730965 h 3011909"/>
              <a:gd name="connsiteX9" fmla="*/ 1250199 w 9236277"/>
              <a:gd name="connsiteY9" fmla="*/ 283925 h 3011909"/>
              <a:gd name="connsiteX10" fmla="*/ 3292359 w 9236277"/>
              <a:gd name="connsiteY10" fmla="*/ 283925 h 3011909"/>
              <a:gd name="connsiteX0" fmla="*/ 3292550 w 9236468"/>
              <a:gd name="connsiteY0" fmla="*/ 283925 h 3011909"/>
              <a:gd name="connsiteX1" fmla="*/ 3637990 w 9236468"/>
              <a:gd name="connsiteY1" fmla="*/ 40085 h 3011909"/>
              <a:gd name="connsiteX2" fmla="*/ 6411670 w 9236468"/>
              <a:gd name="connsiteY2" fmla="*/ 80725 h 3011909"/>
              <a:gd name="connsiteX3" fmla="*/ 8860230 w 9236468"/>
              <a:gd name="connsiteY3" fmla="*/ 802085 h 3011909"/>
              <a:gd name="connsiteX4" fmla="*/ 9165030 w 9236468"/>
              <a:gd name="connsiteY4" fmla="*/ 2285445 h 3011909"/>
              <a:gd name="connsiteX5" fmla="*/ 8220150 w 9236468"/>
              <a:gd name="connsiteY5" fmla="*/ 2935685 h 3011909"/>
              <a:gd name="connsiteX6" fmla="*/ 4389830 w 9236468"/>
              <a:gd name="connsiteY6" fmla="*/ 2956005 h 3011909"/>
              <a:gd name="connsiteX7" fmla="*/ 1128470 w 9236468"/>
              <a:gd name="connsiteY7" fmla="*/ 2549605 h 3011909"/>
              <a:gd name="connsiteX8" fmla="*/ 710 w 9236468"/>
              <a:gd name="connsiteY8" fmla="*/ 730965 h 3011909"/>
              <a:gd name="connsiteX9" fmla="*/ 1250390 w 9236468"/>
              <a:gd name="connsiteY9" fmla="*/ 283925 h 3011909"/>
              <a:gd name="connsiteX10" fmla="*/ 3292550 w 9236468"/>
              <a:gd name="connsiteY10" fmla="*/ 283925 h 3011909"/>
              <a:gd name="connsiteX0" fmla="*/ 3292550 w 9236468"/>
              <a:gd name="connsiteY0" fmla="*/ 283925 h 2998076"/>
              <a:gd name="connsiteX1" fmla="*/ 3637990 w 9236468"/>
              <a:gd name="connsiteY1" fmla="*/ 40085 h 2998076"/>
              <a:gd name="connsiteX2" fmla="*/ 6411670 w 9236468"/>
              <a:gd name="connsiteY2" fmla="*/ 80725 h 2998076"/>
              <a:gd name="connsiteX3" fmla="*/ 8860230 w 9236468"/>
              <a:gd name="connsiteY3" fmla="*/ 802085 h 2998076"/>
              <a:gd name="connsiteX4" fmla="*/ 9165030 w 9236468"/>
              <a:gd name="connsiteY4" fmla="*/ 2285445 h 2998076"/>
              <a:gd name="connsiteX5" fmla="*/ 8220150 w 9236468"/>
              <a:gd name="connsiteY5" fmla="*/ 2935685 h 2998076"/>
              <a:gd name="connsiteX6" fmla="*/ 4389830 w 9236468"/>
              <a:gd name="connsiteY6" fmla="*/ 2956005 h 2998076"/>
              <a:gd name="connsiteX7" fmla="*/ 1128470 w 9236468"/>
              <a:gd name="connsiteY7" fmla="*/ 2549605 h 2998076"/>
              <a:gd name="connsiteX8" fmla="*/ 710 w 9236468"/>
              <a:gd name="connsiteY8" fmla="*/ 730965 h 2998076"/>
              <a:gd name="connsiteX9" fmla="*/ 1250390 w 9236468"/>
              <a:gd name="connsiteY9" fmla="*/ 283925 h 2998076"/>
              <a:gd name="connsiteX10" fmla="*/ 3292550 w 9236468"/>
              <a:gd name="connsiteY10" fmla="*/ 283925 h 2998076"/>
              <a:gd name="connsiteX0" fmla="*/ 3292561 w 9236479"/>
              <a:gd name="connsiteY0" fmla="*/ 283925 h 2989564"/>
              <a:gd name="connsiteX1" fmla="*/ 3638001 w 9236479"/>
              <a:gd name="connsiteY1" fmla="*/ 40085 h 2989564"/>
              <a:gd name="connsiteX2" fmla="*/ 6411681 w 9236479"/>
              <a:gd name="connsiteY2" fmla="*/ 80725 h 2989564"/>
              <a:gd name="connsiteX3" fmla="*/ 8860241 w 9236479"/>
              <a:gd name="connsiteY3" fmla="*/ 802085 h 2989564"/>
              <a:gd name="connsiteX4" fmla="*/ 9165041 w 9236479"/>
              <a:gd name="connsiteY4" fmla="*/ 2285445 h 2989564"/>
              <a:gd name="connsiteX5" fmla="*/ 8220161 w 9236479"/>
              <a:gd name="connsiteY5" fmla="*/ 2935685 h 2989564"/>
              <a:gd name="connsiteX6" fmla="*/ 4430481 w 9236479"/>
              <a:gd name="connsiteY6" fmla="*/ 2935685 h 2989564"/>
              <a:gd name="connsiteX7" fmla="*/ 1128481 w 9236479"/>
              <a:gd name="connsiteY7" fmla="*/ 2549605 h 2989564"/>
              <a:gd name="connsiteX8" fmla="*/ 721 w 9236479"/>
              <a:gd name="connsiteY8" fmla="*/ 730965 h 2989564"/>
              <a:gd name="connsiteX9" fmla="*/ 1250401 w 9236479"/>
              <a:gd name="connsiteY9" fmla="*/ 283925 h 2989564"/>
              <a:gd name="connsiteX10" fmla="*/ 3292561 w 9236479"/>
              <a:gd name="connsiteY10" fmla="*/ 283925 h 2989564"/>
              <a:gd name="connsiteX0" fmla="*/ 3292561 w 9244677"/>
              <a:gd name="connsiteY0" fmla="*/ 283925 h 3001475"/>
              <a:gd name="connsiteX1" fmla="*/ 3638001 w 9244677"/>
              <a:gd name="connsiteY1" fmla="*/ 40085 h 3001475"/>
              <a:gd name="connsiteX2" fmla="*/ 6411681 w 9244677"/>
              <a:gd name="connsiteY2" fmla="*/ 80725 h 3001475"/>
              <a:gd name="connsiteX3" fmla="*/ 8860241 w 9244677"/>
              <a:gd name="connsiteY3" fmla="*/ 802085 h 3001475"/>
              <a:gd name="connsiteX4" fmla="*/ 9165041 w 9244677"/>
              <a:gd name="connsiteY4" fmla="*/ 2285445 h 3001475"/>
              <a:gd name="connsiteX5" fmla="*/ 8108401 w 9244677"/>
              <a:gd name="connsiteY5" fmla="*/ 2935685 h 3001475"/>
              <a:gd name="connsiteX6" fmla="*/ 4430481 w 9244677"/>
              <a:gd name="connsiteY6" fmla="*/ 2935685 h 3001475"/>
              <a:gd name="connsiteX7" fmla="*/ 1128481 w 9244677"/>
              <a:gd name="connsiteY7" fmla="*/ 2549605 h 3001475"/>
              <a:gd name="connsiteX8" fmla="*/ 721 w 9244677"/>
              <a:gd name="connsiteY8" fmla="*/ 730965 h 3001475"/>
              <a:gd name="connsiteX9" fmla="*/ 1250401 w 9244677"/>
              <a:gd name="connsiteY9" fmla="*/ 283925 h 3001475"/>
              <a:gd name="connsiteX10" fmla="*/ 3292561 w 9244677"/>
              <a:gd name="connsiteY10" fmla="*/ 283925 h 3001475"/>
              <a:gd name="connsiteX0" fmla="*/ 3292561 w 9283213"/>
              <a:gd name="connsiteY0" fmla="*/ 283925 h 3004293"/>
              <a:gd name="connsiteX1" fmla="*/ 3638001 w 9283213"/>
              <a:gd name="connsiteY1" fmla="*/ 40085 h 3004293"/>
              <a:gd name="connsiteX2" fmla="*/ 6411681 w 9283213"/>
              <a:gd name="connsiteY2" fmla="*/ 80725 h 3004293"/>
              <a:gd name="connsiteX3" fmla="*/ 8860241 w 9283213"/>
              <a:gd name="connsiteY3" fmla="*/ 802085 h 3004293"/>
              <a:gd name="connsiteX4" fmla="*/ 9215841 w 9283213"/>
              <a:gd name="connsiteY4" fmla="*/ 2244805 h 3004293"/>
              <a:gd name="connsiteX5" fmla="*/ 8108401 w 9283213"/>
              <a:gd name="connsiteY5" fmla="*/ 2935685 h 3004293"/>
              <a:gd name="connsiteX6" fmla="*/ 4430481 w 9283213"/>
              <a:gd name="connsiteY6" fmla="*/ 2935685 h 3004293"/>
              <a:gd name="connsiteX7" fmla="*/ 1128481 w 9283213"/>
              <a:gd name="connsiteY7" fmla="*/ 2549605 h 3004293"/>
              <a:gd name="connsiteX8" fmla="*/ 721 w 9283213"/>
              <a:gd name="connsiteY8" fmla="*/ 730965 h 3004293"/>
              <a:gd name="connsiteX9" fmla="*/ 1250401 w 9283213"/>
              <a:gd name="connsiteY9" fmla="*/ 283925 h 3004293"/>
              <a:gd name="connsiteX10" fmla="*/ 3292561 w 9283213"/>
              <a:gd name="connsiteY10" fmla="*/ 283925 h 3004293"/>
              <a:gd name="connsiteX0" fmla="*/ 3292561 w 9265466"/>
              <a:gd name="connsiteY0" fmla="*/ 288586 h 3008954"/>
              <a:gd name="connsiteX1" fmla="*/ 3638001 w 9265466"/>
              <a:gd name="connsiteY1" fmla="*/ 44746 h 3008954"/>
              <a:gd name="connsiteX2" fmla="*/ 6411681 w 9265466"/>
              <a:gd name="connsiteY2" fmla="*/ 85386 h 3008954"/>
              <a:gd name="connsiteX3" fmla="*/ 8799281 w 9265466"/>
              <a:gd name="connsiteY3" fmla="*/ 877866 h 3008954"/>
              <a:gd name="connsiteX4" fmla="*/ 9215841 w 9265466"/>
              <a:gd name="connsiteY4" fmla="*/ 2249466 h 3008954"/>
              <a:gd name="connsiteX5" fmla="*/ 8108401 w 9265466"/>
              <a:gd name="connsiteY5" fmla="*/ 2940346 h 3008954"/>
              <a:gd name="connsiteX6" fmla="*/ 4430481 w 9265466"/>
              <a:gd name="connsiteY6" fmla="*/ 2940346 h 3008954"/>
              <a:gd name="connsiteX7" fmla="*/ 1128481 w 9265466"/>
              <a:gd name="connsiteY7" fmla="*/ 2554266 h 3008954"/>
              <a:gd name="connsiteX8" fmla="*/ 721 w 9265466"/>
              <a:gd name="connsiteY8" fmla="*/ 735626 h 3008954"/>
              <a:gd name="connsiteX9" fmla="*/ 1250401 w 9265466"/>
              <a:gd name="connsiteY9" fmla="*/ 288586 h 3008954"/>
              <a:gd name="connsiteX10" fmla="*/ 3292561 w 9265466"/>
              <a:gd name="connsiteY10" fmla="*/ 288586 h 3008954"/>
              <a:gd name="connsiteX0" fmla="*/ 3292561 w 9262532"/>
              <a:gd name="connsiteY0" fmla="*/ 276964 h 2997332"/>
              <a:gd name="connsiteX1" fmla="*/ 3638001 w 9262532"/>
              <a:gd name="connsiteY1" fmla="*/ 33124 h 2997332"/>
              <a:gd name="connsiteX2" fmla="*/ 6523441 w 9262532"/>
              <a:gd name="connsiteY2" fmla="*/ 94084 h 2997332"/>
              <a:gd name="connsiteX3" fmla="*/ 8799281 w 9262532"/>
              <a:gd name="connsiteY3" fmla="*/ 866244 h 2997332"/>
              <a:gd name="connsiteX4" fmla="*/ 9215841 w 9262532"/>
              <a:gd name="connsiteY4" fmla="*/ 2237844 h 2997332"/>
              <a:gd name="connsiteX5" fmla="*/ 8108401 w 9262532"/>
              <a:gd name="connsiteY5" fmla="*/ 2928724 h 2997332"/>
              <a:gd name="connsiteX6" fmla="*/ 4430481 w 9262532"/>
              <a:gd name="connsiteY6" fmla="*/ 2928724 h 2997332"/>
              <a:gd name="connsiteX7" fmla="*/ 1128481 w 9262532"/>
              <a:gd name="connsiteY7" fmla="*/ 2542644 h 2997332"/>
              <a:gd name="connsiteX8" fmla="*/ 721 w 9262532"/>
              <a:gd name="connsiteY8" fmla="*/ 724004 h 2997332"/>
              <a:gd name="connsiteX9" fmla="*/ 1250401 w 9262532"/>
              <a:gd name="connsiteY9" fmla="*/ 276964 h 2997332"/>
              <a:gd name="connsiteX10" fmla="*/ 3292561 w 9262532"/>
              <a:gd name="connsiteY10" fmla="*/ 276964 h 2997332"/>
              <a:gd name="connsiteX0" fmla="*/ 3292561 w 9262532"/>
              <a:gd name="connsiteY0" fmla="*/ 276964 h 2997332"/>
              <a:gd name="connsiteX1" fmla="*/ 3638001 w 9262532"/>
              <a:gd name="connsiteY1" fmla="*/ 33124 h 2997332"/>
              <a:gd name="connsiteX2" fmla="*/ 6523441 w 9262532"/>
              <a:gd name="connsiteY2" fmla="*/ 94084 h 2997332"/>
              <a:gd name="connsiteX3" fmla="*/ 8799281 w 9262532"/>
              <a:gd name="connsiteY3" fmla="*/ 866244 h 2997332"/>
              <a:gd name="connsiteX4" fmla="*/ 9215841 w 9262532"/>
              <a:gd name="connsiteY4" fmla="*/ 2237844 h 2997332"/>
              <a:gd name="connsiteX5" fmla="*/ 8108401 w 9262532"/>
              <a:gd name="connsiteY5" fmla="*/ 2928724 h 2997332"/>
              <a:gd name="connsiteX6" fmla="*/ 4430481 w 9262532"/>
              <a:gd name="connsiteY6" fmla="*/ 2928724 h 2997332"/>
              <a:gd name="connsiteX7" fmla="*/ 1128481 w 9262532"/>
              <a:gd name="connsiteY7" fmla="*/ 2542644 h 2997332"/>
              <a:gd name="connsiteX8" fmla="*/ 721 w 9262532"/>
              <a:gd name="connsiteY8" fmla="*/ 724004 h 2997332"/>
              <a:gd name="connsiteX9" fmla="*/ 1250401 w 9262532"/>
              <a:gd name="connsiteY9" fmla="*/ 276964 h 2997332"/>
              <a:gd name="connsiteX10" fmla="*/ 3292561 w 9262532"/>
              <a:gd name="connsiteY10" fmla="*/ 276964 h 2997332"/>
              <a:gd name="connsiteX0" fmla="*/ 2571201 w 9262532"/>
              <a:gd name="connsiteY0" fmla="*/ 298608 h 2998656"/>
              <a:gd name="connsiteX1" fmla="*/ 3638001 w 9262532"/>
              <a:gd name="connsiteY1" fmla="*/ 34448 h 2998656"/>
              <a:gd name="connsiteX2" fmla="*/ 6523441 w 9262532"/>
              <a:gd name="connsiteY2" fmla="*/ 95408 h 2998656"/>
              <a:gd name="connsiteX3" fmla="*/ 8799281 w 9262532"/>
              <a:gd name="connsiteY3" fmla="*/ 867568 h 2998656"/>
              <a:gd name="connsiteX4" fmla="*/ 9215841 w 9262532"/>
              <a:gd name="connsiteY4" fmla="*/ 2239168 h 2998656"/>
              <a:gd name="connsiteX5" fmla="*/ 8108401 w 9262532"/>
              <a:gd name="connsiteY5" fmla="*/ 2930048 h 2998656"/>
              <a:gd name="connsiteX6" fmla="*/ 4430481 w 9262532"/>
              <a:gd name="connsiteY6" fmla="*/ 2930048 h 2998656"/>
              <a:gd name="connsiteX7" fmla="*/ 1128481 w 9262532"/>
              <a:gd name="connsiteY7" fmla="*/ 2543968 h 2998656"/>
              <a:gd name="connsiteX8" fmla="*/ 721 w 9262532"/>
              <a:gd name="connsiteY8" fmla="*/ 725328 h 2998656"/>
              <a:gd name="connsiteX9" fmla="*/ 1250401 w 9262532"/>
              <a:gd name="connsiteY9" fmla="*/ 278288 h 2998656"/>
              <a:gd name="connsiteX10" fmla="*/ 2571201 w 9262532"/>
              <a:gd name="connsiteY10" fmla="*/ 298608 h 2998656"/>
              <a:gd name="connsiteX0" fmla="*/ 2571201 w 9262532"/>
              <a:gd name="connsiteY0" fmla="*/ 298608 h 2998656"/>
              <a:gd name="connsiteX1" fmla="*/ 3638001 w 9262532"/>
              <a:gd name="connsiteY1" fmla="*/ 34448 h 2998656"/>
              <a:gd name="connsiteX2" fmla="*/ 6523441 w 9262532"/>
              <a:gd name="connsiteY2" fmla="*/ 95408 h 2998656"/>
              <a:gd name="connsiteX3" fmla="*/ 8799281 w 9262532"/>
              <a:gd name="connsiteY3" fmla="*/ 867568 h 2998656"/>
              <a:gd name="connsiteX4" fmla="*/ 9215841 w 9262532"/>
              <a:gd name="connsiteY4" fmla="*/ 2239168 h 2998656"/>
              <a:gd name="connsiteX5" fmla="*/ 8108401 w 9262532"/>
              <a:gd name="connsiteY5" fmla="*/ 2930048 h 2998656"/>
              <a:gd name="connsiteX6" fmla="*/ 4430481 w 9262532"/>
              <a:gd name="connsiteY6" fmla="*/ 2930048 h 2998656"/>
              <a:gd name="connsiteX7" fmla="*/ 1128481 w 9262532"/>
              <a:gd name="connsiteY7" fmla="*/ 2543968 h 2998656"/>
              <a:gd name="connsiteX8" fmla="*/ 721 w 9262532"/>
              <a:gd name="connsiteY8" fmla="*/ 725328 h 2998656"/>
              <a:gd name="connsiteX9" fmla="*/ 894801 w 9262532"/>
              <a:gd name="connsiteY9" fmla="*/ 329088 h 2998656"/>
              <a:gd name="connsiteX10" fmla="*/ 2571201 w 9262532"/>
              <a:gd name="connsiteY10" fmla="*/ 298608 h 299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62532" h="2998656">
                <a:moveTo>
                  <a:pt x="2571201" y="298608"/>
                </a:moveTo>
                <a:cubicBezTo>
                  <a:pt x="3028401" y="249501"/>
                  <a:pt x="2979294" y="68315"/>
                  <a:pt x="3638001" y="34448"/>
                </a:cubicBezTo>
                <a:cubicBezTo>
                  <a:pt x="4296708" y="581"/>
                  <a:pt x="5815628" y="-43445"/>
                  <a:pt x="6523441" y="95408"/>
                </a:cubicBezTo>
                <a:cubicBezTo>
                  <a:pt x="7231254" y="234261"/>
                  <a:pt x="8350548" y="510275"/>
                  <a:pt x="8799281" y="867568"/>
                </a:cubicBezTo>
                <a:cubicBezTo>
                  <a:pt x="9248014" y="1224861"/>
                  <a:pt x="9330988" y="1895421"/>
                  <a:pt x="9215841" y="2239168"/>
                </a:cubicBezTo>
                <a:cubicBezTo>
                  <a:pt x="9100694" y="2582915"/>
                  <a:pt x="8905961" y="2814901"/>
                  <a:pt x="8108401" y="2930048"/>
                </a:cubicBezTo>
                <a:cubicBezTo>
                  <a:pt x="7310841" y="3045195"/>
                  <a:pt x="5593801" y="2994395"/>
                  <a:pt x="4430481" y="2930048"/>
                </a:cubicBezTo>
                <a:cubicBezTo>
                  <a:pt x="3267161" y="2865701"/>
                  <a:pt x="1866774" y="2911421"/>
                  <a:pt x="1128481" y="2543968"/>
                </a:cubicBezTo>
                <a:cubicBezTo>
                  <a:pt x="390188" y="2176515"/>
                  <a:pt x="-19599" y="1141888"/>
                  <a:pt x="721" y="725328"/>
                </a:cubicBezTo>
                <a:cubicBezTo>
                  <a:pt x="21041" y="308768"/>
                  <a:pt x="466388" y="400208"/>
                  <a:pt x="894801" y="329088"/>
                </a:cubicBezTo>
                <a:cubicBezTo>
                  <a:pt x="1323214" y="257968"/>
                  <a:pt x="2114001" y="347715"/>
                  <a:pt x="2571201" y="298608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754E056-55F7-4363-B895-F5D5577F3FCE}"/>
              </a:ext>
            </a:extLst>
          </p:cNvPr>
          <p:cNvSpPr/>
          <p:nvPr/>
        </p:nvSpPr>
        <p:spPr>
          <a:xfrm>
            <a:off x="4689625" y="4205116"/>
            <a:ext cx="2174336" cy="946954"/>
          </a:xfrm>
          <a:custGeom>
            <a:avLst/>
            <a:gdLst>
              <a:gd name="connsiteX0" fmla="*/ 778452 w 2174336"/>
              <a:gd name="connsiteY0" fmla="*/ 46273 h 946954"/>
              <a:gd name="connsiteX1" fmla="*/ 1875732 w 2174336"/>
              <a:gd name="connsiteY1" fmla="*/ 46273 h 946954"/>
              <a:gd name="connsiteX2" fmla="*/ 2129732 w 2174336"/>
              <a:gd name="connsiteY2" fmla="*/ 432353 h 946954"/>
              <a:gd name="connsiteX3" fmla="*/ 1957012 w 2174336"/>
              <a:gd name="connsiteY3" fmla="*/ 879393 h 946954"/>
              <a:gd name="connsiteX4" fmla="*/ 118052 w 2174336"/>
              <a:gd name="connsiteY4" fmla="*/ 859073 h 946954"/>
              <a:gd name="connsiteX5" fmla="*/ 250132 w 2174336"/>
              <a:gd name="connsiteY5" fmla="*/ 66593 h 946954"/>
              <a:gd name="connsiteX6" fmla="*/ 778452 w 2174336"/>
              <a:gd name="connsiteY6" fmla="*/ 46273 h 9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4336" h="946954">
                <a:moveTo>
                  <a:pt x="778452" y="46273"/>
                </a:moveTo>
                <a:cubicBezTo>
                  <a:pt x="1049385" y="42886"/>
                  <a:pt x="1650519" y="-18074"/>
                  <a:pt x="1875732" y="46273"/>
                </a:cubicBezTo>
                <a:cubicBezTo>
                  <a:pt x="2100945" y="110620"/>
                  <a:pt x="2116185" y="293500"/>
                  <a:pt x="2129732" y="432353"/>
                </a:cubicBezTo>
                <a:cubicBezTo>
                  <a:pt x="2143279" y="571206"/>
                  <a:pt x="2292292" y="808273"/>
                  <a:pt x="1957012" y="879393"/>
                </a:cubicBezTo>
                <a:cubicBezTo>
                  <a:pt x="1621732" y="950513"/>
                  <a:pt x="402532" y="994540"/>
                  <a:pt x="118052" y="859073"/>
                </a:cubicBezTo>
                <a:cubicBezTo>
                  <a:pt x="-166428" y="723606"/>
                  <a:pt x="138372" y="205446"/>
                  <a:pt x="250132" y="66593"/>
                </a:cubicBezTo>
                <a:cubicBezTo>
                  <a:pt x="361892" y="-72260"/>
                  <a:pt x="507519" y="49660"/>
                  <a:pt x="778452" y="46273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90D4E-DD17-4CFF-BED5-1B4240B4B287}"/>
              </a:ext>
            </a:extLst>
          </p:cNvPr>
          <p:cNvSpPr txBox="1"/>
          <p:nvPr/>
        </p:nvSpPr>
        <p:spPr>
          <a:xfrm>
            <a:off x="4670464" y="3601682"/>
            <a:ext cx="287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Dimensional metrology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E4B643-A9EF-4B53-BE83-D025F27D2852}"/>
              </a:ext>
            </a:extLst>
          </p:cNvPr>
          <p:cNvSpPr txBox="1"/>
          <p:nvPr/>
        </p:nvSpPr>
        <p:spPr>
          <a:xfrm>
            <a:off x="4816290" y="4372252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Reconstruction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B4ED7F-933C-45DF-A2A5-1EFC80878F12}"/>
              </a:ext>
            </a:extLst>
          </p:cNvPr>
          <p:cNvGrpSpPr/>
          <p:nvPr/>
        </p:nvGrpSpPr>
        <p:grpSpPr>
          <a:xfrm>
            <a:off x="1266511" y="4000602"/>
            <a:ext cx="3465092" cy="1392840"/>
            <a:chOff x="1442189" y="4327241"/>
            <a:chExt cx="3465092" cy="139284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FE9382-3B6D-4ABD-A138-85AE84F94A1F}"/>
                </a:ext>
              </a:extLst>
            </p:cNvPr>
            <p:cNvSpPr/>
            <p:nvPr/>
          </p:nvSpPr>
          <p:spPr>
            <a:xfrm>
              <a:off x="1442189" y="4327241"/>
              <a:ext cx="3465092" cy="1392840"/>
            </a:xfrm>
            <a:custGeom>
              <a:avLst/>
              <a:gdLst>
                <a:gd name="connsiteX0" fmla="*/ 676162 w 3518897"/>
                <a:gd name="connsiteY0" fmla="*/ 6028 h 1532993"/>
                <a:gd name="connsiteX1" fmla="*/ 3104402 w 3518897"/>
                <a:gd name="connsiteY1" fmla="*/ 77148 h 1532993"/>
                <a:gd name="connsiteX2" fmla="*/ 3470162 w 3518897"/>
                <a:gd name="connsiteY2" fmla="*/ 585148 h 1532993"/>
                <a:gd name="connsiteX3" fmla="*/ 2565922 w 3518897"/>
                <a:gd name="connsiteY3" fmla="*/ 1448748 h 1532993"/>
                <a:gd name="connsiteX4" fmla="*/ 909842 w 3518897"/>
                <a:gd name="connsiteY4" fmla="*/ 1408108 h 1532993"/>
                <a:gd name="connsiteX5" fmla="*/ 46242 w 3518897"/>
                <a:gd name="connsiteY5" fmla="*/ 635948 h 1532993"/>
                <a:gd name="connsiteX6" fmla="*/ 178322 w 3518897"/>
                <a:gd name="connsiteY6" fmla="*/ 117788 h 1532993"/>
                <a:gd name="connsiteX7" fmla="*/ 676162 w 3518897"/>
                <a:gd name="connsiteY7" fmla="*/ 6028 h 153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8897" h="1532993">
                  <a:moveTo>
                    <a:pt x="676162" y="6028"/>
                  </a:moveTo>
                  <a:cubicBezTo>
                    <a:pt x="1163842" y="-745"/>
                    <a:pt x="2638735" y="-19372"/>
                    <a:pt x="3104402" y="77148"/>
                  </a:cubicBezTo>
                  <a:cubicBezTo>
                    <a:pt x="3570069" y="173668"/>
                    <a:pt x="3559909" y="356548"/>
                    <a:pt x="3470162" y="585148"/>
                  </a:cubicBezTo>
                  <a:cubicBezTo>
                    <a:pt x="3380415" y="813748"/>
                    <a:pt x="2992642" y="1311588"/>
                    <a:pt x="2565922" y="1448748"/>
                  </a:cubicBezTo>
                  <a:cubicBezTo>
                    <a:pt x="2139202" y="1585908"/>
                    <a:pt x="1329789" y="1543575"/>
                    <a:pt x="909842" y="1408108"/>
                  </a:cubicBezTo>
                  <a:cubicBezTo>
                    <a:pt x="489895" y="1272641"/>
                    <a:pt x="168162" y="851001"/>
                    <a:pt x="46242" y="635948"/>
                  </a:cubicBezTo>
                  <a:cubicBezTo>
                    <a:pt x="-75678" y="420895"/>
                    <a:pt x="69949" y="227855"/>
                    <a:pt x="178322" y="117788"/>
                  </a:cubicBezTo>
                  <a:cubicBezTo>
                    <a:pt x="286695" y="7721"/>
                    <a:pt x="188482" y="12801"/>
                    <a:pt x="676162" y="602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5C68E7-74A8-4EAF-9098-5D3E6C070FDC}"/>
                </a:ext>
              </a:extLst>
            </p:cNvPr>
            <p:cNvSpPr txBox="1"/>
            <p:nvPr/>
          </p:nvSpPr>
          <p:spPr>
            <a:xfrm>
              <a:off x="1633091" y="4420420"/>
              <a:ext cx="3164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Environmental conditions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455A26-221B-4532-A582-2909E6103F64}"/>
                </a:ext>
              </a:extLst>
            </p:cNvPr>
            <p:cNvSpPr txBox="1"/>
            <p:nvPr/>
          </p:nvSpPr>
          <p:spPr>
            <a:xfrm>
              <a:off x="1771390" y="4824471"/>
              <a:ext cx="1657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Temperature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872539-9BB6-4B15-873D-B4E0D116700B}"/>
                </a:ext>
              </a:extLst>
            </p:cNvPr>
            <p:cNvSpPr txBox="1"/>
            <p:nvPr/>
          </p:nvSpPr>
          <p:spPr>
            <a:xfrm>
              <a:off x="3443012" y="4805726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Humidity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C7372B-385F-4D63-B295-8D9C5F5156D0}"/>
                </a:ext>
              </a:extLst>
            </p:cNvPr>
            <p:cNvSpPr txBox="1"/>
            <p:nvPr/>
          </p:nvSpPr>
          <p:spPr>
            <a:xfrm>
              <a:off x="2425179" y="5270278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Vibrations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930FC0A-D016-410E-9413-0AB4A766E913}"/>
              </a:ext>
            </a:extLst>
          </p:cNvPr>
          <p:cNvSpPr txBox="1"/>
          <p:nvPr/>
        </p:nvSpPr>
        <p:spPr>
          <a:xfrm>
            <a:off x="4812330" y="4711547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Approximations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8C6B43-CB2A-4FF9-8452-F27916C9C9CF}"/>
              </a:ext>
            </a:extLst>
          </p:cNvPr>
          <p:cNvGrpSpPr/>
          <p:nvPr/>
        </p:nvGrpSpPr>
        <p:grpSpPr>
          <a:xfrm>
            <a:off x="2666355" y="5285236"/>
            <a:ext cx="7204908" cy="991990"/>
            <a:chOff x="2644038" y="5455653"/>
            <a:chExt cx="7204908" cy="99199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F719815-1678-46EA-BF23-DBAD2F9DEDEF}"/>
                </a:ext>
              </a:extLst>
            </p:cNvPr>
            <p:cNvSpPr/>
            <p:nvPr/>
          </p:nvSpPr>
          <p:spPr>
            <a:xfrm>
              <a:off x="2644038" y="5455653"/>
              <a:ext cx="7204908" cy="991990"/>
            </a:xfrm>
            <a:custGeom>
              <a:avLst/>
              <a:gdLst>
                <a:gd name="connsiteX0" fmla="*/ 1621514 w 7790887"/>
                <a:gd name="connsiteY0" fmla="*/ 345708 h 992868"/>
                <a:gd name="connsiteX1" fmla="*/ 2159994 w 7790887"/>
                <a:gd name="connsiteY1" fmla="*/ 30748 h 992868"/>
                <a:gd name="connsiteX2" fmla="*/ 4923514 w 7790887"/>
                <a:gd name="connsiteY2" fmla="*/ 51068 h 992868"/>
                <a:gd name="connsiteX3" fmla="*/ 5909034 w 7790887"/>
                <a:gd name="connsiteY3" fmla="*/ 376188 h 992868"/>
                <a:gd name="connsiteX4" fmla="*/ 7260314 w 7790887"/>
                <a:gd name="connsiteY4" fmla="*/ 457468 h 992868"/>
                <a:gd name="connsiteX5" fmla="*/ 7229834 w 7790887"/>
                <a:gd name="connsiteY5" fmla="*/ 945148 h 992868"/>
                <a:gd name="connsiteX6" fmla="*/ 524234 w 7790887"/>
                <a:gd name="connsiteY6" fmla="*/ 914668 h 992868"/>
                <a:gd name="connsiteX7" fmla="*/ 564874 w 7790887"/>
                <a:gd name="connsiteY7" fmla="*/ 416828 h 992868"/>
                <a:gd name="connsiteX8" fmla="*/ 1621514 w 7790887"/>
                <a:gd name="connsiteY8" fmla="*/ 345708 h 992868"/>
                <a:gd name="connsiteX0" fmla="*/ 1621514 w 7752933"/>
                <a:gd name="connsiteY0" fmla="*/ 345708 h 998609"/>
                <a:gd name="connsiteX1" fmla="*/ 2159994 w 7752933"/>
                <a:gd name="connsiteY1" fmla="*/ 30748 h 998609"/>
                <a:gd name="connsiteX2" fmla="*/ 4923514 w 7752933"/>
                <a:gd name="connsiteY2" fmla="*/ 51068 h 998609"/>
                <a:gd name="connsiteX3" fmla="*/ 5909034 w 7752933"/>
                <a:gd name="connsiteY3" fmla="*/ 376188 h 998609"/>
                <a:gd name="connsiteX4" fmla="*/ 7158714 w 7752933"/>
                <a:gd name="connsiteY4" fmla="*/ 376188 h 998609"/>
                <a:gd name="connsiteX5" fmla="*/ 7229834 w 7752933"/>
                <a:gd name="connsiteY5" fmla="*/ 945148 h 998609"/>
                <a:gd name="connsiteX6" fmla="*/ 524234 w 7752933"/>
                <a:gd name="connsiteY6" fmla="*/ 914668 h 998609"/>
                <a:gd name="connsiteX7" fmla="*/ 564874 w 7752933"/>
                <a:gd name="connsiteY7" fmla="*/ 416828 h 998609"/>
                <a:gd name="connsiteX8" fmla="*/ 1621514 w 7752933"/>
                <a:gd name="connsiteY8" fmla="*/ 345708 h 998609"/>
                <a:gd name="connsiteX0" fmla="*/ 1621514 w 7501135"/>
                <a:gd name="connsiteY0" fmla="*/ 345708 h 1005166"/>
                <a:gd name="connsiteX1" fmla="*/ 2159994 w 7501135"/>
                <a:gd name="connsiteY1" fmla="*/ 30748 h 1005166"/>
                <a:gd name="connsiteX2" fmla="*/ 4923514 w 7501135"/>
                <a:gd name="connsiteY2" fmla="*/ 51068 h 1005166"/>
                <a:gd name="connsiteX3" fmla="*/ 5909034 w 7501135"/>
                <a:gd name="connsiteY3" fmla="*/ 376188 h 1005166"/>
                <a:gd name="connsiteX4" fmla="*/ 7158714 w 7501135"/>
                <a:gd name="connsiteY4" fmla="*/ 376188 h 1005166"/>
                <a:gd name="connsiteX5" fmla="*/ 6874234 w 7501135"/>
                <a:gd name="connsiteY5" fmla="*/ 955308 h 1005166"/>
                <a:gd name="connsiteX6" fmla="*/ 524234 w 7501135"/>
                <a:gd name="connsiteY6" fmla="*/ 914668 h 1005166"/>
                <a:gd name="connsiteX7" fmla="*/ 564874 w 7501135"/>
                <a:gd name="connsiteY7" fmla="*/ 416828 h 1005166"/>
                <a:gd name="connsiteX8" fmla="*/ 1621514 w 7501135"/>
                <a:gd name="connsiteY8" fmla="*/ 345708 h 1005166"/>
                <a:gd name="connsiteX0" fmla="*/ 1621514 w 7467419"/>
                <a:gd name="connsiteY0" fmla="*/ 345708 h 991990"/>
                <a:gd name="connsiteX1" fmla="*/ 2159994 w 7467419"/>
                <a:gd name="connsiteY1" fmla="*/ 30748 h 991990"/>
                <a:gd name="connsiteX2" fmla="*/ 4923514 w 7467419"/>
                <a:gd name="connsiteY2" fmla="*/ 51068 h 991990"/>
                <a:gd name="connsiteX3" fmla="*/ 5909034 w 7467419"/>
                <a:gd name="connsiteY3" fmla="*/ 376188 h 991990"/>
                <a:gd name="connsiteX4" fmla="*/ 7158714 w 7467419"/>
                <a:gd name="connsiteY4" fmla="*/ 376188 h 991990"/>
                <a:gd name="connsiteX5" fmla="*/ 6874234 w 7467419"/>
                <a:gd name="connsiteY5" fmla="*/ 955308 h 991990"/>
                <a:gd name="connsiteX6" fmla="*/ 524234 w 7467419"/>
                <a:gd name="connsiteY6" fmla="*/ 914668 h 991990"/>
                <a:gd name="connsiteX7" fmla="*/ 564874 w 7467419"/>
                <a:gd name="connsiteY7" fmla="*/ 416828 h 991990"/>
                <a:gd name="connsiteX8" fmla="*/ 1621514 w 7467419"/>
                <a:gd name="connsiteY8" fmla="*/ 345708 h 991990"/>
                <a:gd name="connsiteX0" fmla="*/ 1352016 w 7197921"/>
                <a:gd name="connsiteY0" fmla="*/ 345708 h 991990"/>
                <a:gd name="connsiteX1" fmla="*/ 1890496 w 7197921"/>
                <a:gd name="connsiteY1" fmla="*/ 30748 h 991990"/>
                <a:gd name="connsiteX2" fmla="*/ 4654016 w 7197921"/>
                <a:gd name="connsiteY2" fmla="*/ 51068 h 991990"/>
                <a:gd name="connsiteX3" fmla="*/ 5639536 w 7197921"/>
                <a:gd name="connsiteY3" fmla="*/ 376188 h 991990"/>
                <a:gd name="connsiteX4" fmla="*/ 6889216 w 7197921"/>
                <a:gd name="connsiteY4" fmla="*/ 376188 h 991990"/>
                <a:gd name="connsiteX5" fmla="*/ 6604736 w 7197921"/>
                <a:gd name="connsiteY5" fmla="*/ 955308 h 991990"/>
                <a:gd name="connsiteX6" fmla="*/ 254736 w 7197921"/>
                <a:gd name="connsiteY6" fmla="*/ 914668 h 991990"/>
                <a:gd name="connsiteX7" fmla="*/ 295376 w 7197921"/>
                <a:gd name="connsiteY7" fmla="*/ 416828 h 991990"/>
                <a:gd name="connsiteX8" fmla="*/ 1352016 w 7197921"/>
                <a:gd name="connsiteY8" fmla="*/ 345708 h 991990"/>
                <a:gd name="connsiteX0" fmla="*/ 1331105 w 7177010"/>
                <a:gd name="connsiteY0" fmla="*/ 345708 h 991990"/>
                <a:gd name="connsiteX1" fmla="*/ 1869585 w 7177010"/>
                <a:gd name="connsiteY1" fmla="*/ 30748 h 991990"/>
                <a:gd name="connsiteX2" fmla="*/ 4633105 w 7177010"/>
                <a:gd name="connsiteY2" fmla="*/ 51068 h 991990"/>
                <a:gd name="connsiteX3" fmla="*/ 5618625 w 7177010"/>
                <a:gd name="connsiteY3" fmla="*/ 376188 h 991990"/>
                <a:gd name="connsiteX4" fmla="*/ 6868305 w 7177010"/>
                <a:gd name="connsiteY4" fmla="*/ 376188 h 991990"/>
                <a:gd name="connsiteX5" fmla="*/ 6583825 w 7177010"/>
                <a:gd name="connsiteY5" fmla="*/ 955308 h 991990"/>
                <a:gd name="connsiteX6" fmla="*/ 233825 w 7177010"/>
                <a:gd name="connsiteY6" fmla="*/ 914668 h 991990"/>
                <a:gd name="connsiteX7" fmla="*/ 345585 w 7177010"/>
                <a:gd name="connsiteY7" fmla="*/ 366028 h 991990"/>
                <a:gd name="connsiteX8" fmla="*/ 1331105 w 7177010"/>
                <a:gd name="connsiteY8" fmla="*/ 345708 h 991990"/>
                <a:gd name="connsiteX0" fmla="*/ 1359003 w 7204908"/>
                <a:gd name="connsiteY0" fmla="*/ 345708 h 991990"/>
                <a:gd name="connsiteX1" fmla="*/ 1897483 w 7204908"/>
                <a:gd name="connsiteY1" fmla="*/ 30748 h 991990"/>
                <a:gd name="connsiteX2" fmla="*/ 4661003 w 7204908"/>
                <a:gd name="connsiteY2" fmla="*/ 51068 h 991990"/>
                <a:gd name="connsiteX3" fmla="*/ 5646523 w 7204908"/>
                <a:gd name="connsiteY3" fmla="*/ 376188 h 991990"/>
                <a:gd name="connsiteX4" fmla="*/ 6896203 w 7204908"/>
                <a:gd name="connsiteY4" fmla="*/ 376188 h 991990"/>
                <a:gd name="connsiteX5" fmla="*/ 6611723 w 7204908"/>
                <a:gd name="connsiteY5" fmla="*/ 955308 h 991990"/>
                <a:gd name="connsiteX6" fmla="*/ 261723 w 7204908"/>
                <a:gd name="connsiteY6" fmla="*/ 914668 h 991990"/>
                <a:gd name="connsiteX7" fmla="*/ 373483 w 7204908"/>
                <a:gd name="connsiteY7" fmla="*/ 366028 h 991990"/>
                <a:gd name="connsiteX8" fmla="*/ 1359003 w 7204908"/>
                <a:gd name="connsiteY8" fmla="*/ 345708 h 991990"/>
                <a:gd name="connsiteX0" fmla="*/ 1359003 w 7204908"/>
                <a:gd name="connsiteY0" fmla="*/ 345708 h 991990"/>
                <a:gd name="connsiteX1" fmla="*/ 1897483 w 7204908"/>
                <a:gd name="connsiteY1" fmla="*/ 30748 h 991990"/>
                <a:gd name="connsiteX2" fmla="*/ 4661003 w 7204908"/>
                <a:gd name="connsiteY2" fmla="*/ 51068 h 991990"/>
                <a:gd name="connsiteX3" fmla="*/ 5646523 w 7204908"/>
                <a:gd name="connsiteY3" fmla="*/ 376188 h 991990"/>
                <a:gd name="connsiteX4" fmla="*/ 6896203 w 7204908"/>
                <a:gd name="connsiteY4" fmla="*/ 376188 h 991990"/>
                <a:gd name="connsiteX5" fmla="*/ 6611723 w 7204908"/>
                <a:gd name="connsiteY5" fmla="*/ 955308 h 991990"/>
                <a:gd name="connsiteX6" fmla="*/ 261723 w 7204908"/>
                <a:gd name="connsiteY6" fmla="*/ 914668 h 991990"/>
                <a:gd name="connsiteX7" fmla="*/ 373483 w 7204908"/>
                <a:gd name="connsiteY7" fmla="*/ 366028 h 991990"/>
                <a:gd name="connsiteX8" fmla="*/ 1359003 w 7204908"/>
                <a:gd name="connsiteY8" fmla="*/ 345708 h 99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4908" h="991990">
                  <a:moveTo>
                    <a:pt x="1359003" y="345708"/>
                  </a:moveTo>
                  <a:cubicBezTo>
                    <a:pt x="1684123" y="269508"/>
                    <a:pt x="1347150" y="79855"/>
                    <a:pt x="1897483" y="30748"/>
                  </a:cubicBezTo>
                  <a:cubicBezTo>
                    <a:pt x="2447816" y="-18359"/>
                    <a:pt x="4036163" y="-6505"/>
                    <a:pt x="4661003" y="51068"/>
                  </a:cubicBezTo>
                  <a:cubicBezTo>
                    <a:pt x="5285843" y="108641"/>
                    <a:pt x="5273990" y="322001"/>
                    <a:pt x="5646523" y="376188"/>
                  </a:cubicBezTo>
                  <a:cubicBezTo>
                    <a:pt x="6019056" y="430375"/>
                    <a:pt x="6735336" y="279668"/>
                    <a:pt x="6896203" y="376188"/>
                  </a:cubicBezTo>
                  <a:cubicBezTo>
                    <a:pt x="7057070" y="472708"/>
                    <a:pt x="7636190" y="896041"/>
                    <a:pt x="6611723" y="955308"/>
                  </a:cubicBezTo>
                  <a:cubicBezTo>
                    <a:pt x="5587256" y="1014575"/>
                    <a:pt x="1372550" y="1002721"/>
                    <a:pt x="261723" y="914668"/>
                  </a:cubicBezTo>
                  <a:cubicBezTo>
                    <a:pt x="-239504" y="664055"/>
                    <a:pt x="82230" y="440535"/>
                    <a:pt x="373483" y="366028"/>
                  </a:cubicBezTo>
                  <a:cubicBezTo>
                    <a:pt x="664736" y="291521"/>
                    <a:pt x="1033883" y="421908"/>
                    <a:pt x="1359003" y="34570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CA51FA-7BCB-4BF5-8768-A875E1C596B0}"/>
                </a:ext>
              </a:extLst>
            </p:cNvPr>
            <p:cNvSpPr txBox="1"/>
            <p:nvPr/>
          </p:nvSpPr>
          <p:spPr>
            <a:xfrm>
              <a:off x="4322465" y="5524608"/>
              <a:ext cx="3042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CT-device characteristics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268B28-A880-40E6-A064-F970B91CBA47}"/>
                </a:ext>
              </a:extLst>
            </p:cNvPr>
            <p:cNvSpPr txBox="1"/>
            <p:nvPr/>
          </p:nvSpPr>
          <p:spPr>
            <a:xfrm>
              <a:off x="2815800" y="5889679"/>
              <a:ext cx="1736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Focal spot size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3CCC29-B224-463E-84ED-B26A665CA485}"/>
                </a:ext>
              </a:extLst>
            </p:cNvPr>
            <p:cNvSpPr txBox="1"/>
            <p:nvPr/>
          </p:nvSpPr>
          <p:spPr>
            <a:xfrm>
              <a:off x="4676482" y="5915686"/>
              <a:ext cx="2165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Intensity response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4A6AE6-E6BE-48D5-A8BF-9C65AC934587}"/>
                </a:ext>
              </a:extLst>
            </p:cNvPr>
            <p:cNvSpPr txBox="1"/>
            <p:nvPr/>
          </p:nvSpPr>
          <p:spPr>
            <a:xfrm>
              <a:off x="7091077" y="5911752"/>
              <a:ext cx="2662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Rotary stage alignment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1A81587-0F05-4E28-B124-50C5D1A1CBC8}"/>
              </a:ext>
            </a:extLst>
          </p:cNvPr>
          <p:cNvSpPr/>
          <p:nvPr/>
        </p:nvSpPr>
        <p:spPr>
          <a:xfrm>
            <a:off x="1023819" y="3468832"/>
            <a:ext cx="9758460" cy="3148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5A51C6-AD17-4302-B2E9-613E4FF5D6EC}"/>
              </a:ext>
            </a:extLst>
          </p:cNvPr>
          <p:cNvGrpSpPr/>
          <p:nvPr/>
        </p:nvGrpSpPr>
        <p:grpSpPr>
          <a:xfrm>
            <a:off x="7200024" y="4061571"/>
            <a:ext cx="2981085" cy="1321918"/>
            <a:chOff x="7200024" y="4061571"/>
            <a:chExt cx="2981085" cy="132191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F57F515-0100-4A6E-B0A5-457E4AD986CD}"/>
                </a:ext>
              </a:extLst>
            </p:cNvPr>
            <p:cNvSpPr/>
            <p:nvPr/>
          </p:nvSpPr>
          <p:spPr>
            <a:xfrm>
              <a:off x="7200024" y="4061571"/>
              <a:ext cx="2981085" cy="1321918"/>
            </a:xfrm>
            <a:custGeom>
              <a:avLst/>
              <a:gdLst>
                <a:gd name="connsiteX0" fmla="*/ 15 w 2981085"/>
                <a:gd name="connsiteY0" fmla="*/ 349647 h 1321918"/>
                <a:gd name="connsiteX1" fmla="*/ 325135 w 2981085"/>
                <a:gd name="connsiteY1" fmla="*/ 24527 h 1321918"/>
                <a:gd name="connsiteX2" fmla="*/ 2011695 w 2981085"/>
                <a:gd name="connsiteY2" fmla="*/ 146447 h 1321918"/>
                <a:gd name="connsiteX3" fmla="*/ 2956575 w 2981085"/>
                <a:gd name="connsiteY3" fmla="*/ 1121807 h 1321918"/>
                <a:gd name="connsiteX4" fmla="*/ 1046495 w 2981085"/>
                <a:gd name="connsiteY4" fmla="*/ 1314847 h 1321918"/>
                <a:gd name="connsiteX5" fmla="*/ 314975 w 2981085"/>
                <a:gd name="connsiteY5" fmla="*/ 989727 h 1321918"/>
                <a:gd name="connsiteX6" fmla="*/ 15 w 2981085"/>
                <a:gd name="connsiteY6" fmla="*/ 349647 h 132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1085" h="1321918">
                  <a:moveTo>
                    <a:pt x="15" y="349647"/>
                  </a:moveTo>
                  <a:cubicBezTo>
                    <a:pt x="1708" y="188780"/>
                    <a:pt x="-10145" y="58394"/>
                    <a:pt x="325135" y="24527"/>
                  </a:cubicBezTo>
                  <a:cubicBezTo>
                    <a:pt x="660415" y="-9340"/>
                    <a:pt x="1573122" y="-36433"/>
                    <a:pt x="2011695" y="146447"/>
                  </a:cubicBezTo>
                  <a:cubicBezTo>
                    <a:pt x="2450268" y="329327"/>
                    <a:pt x="3117442" y="927074"/>
                    <a:pt x="2956575" y="1121807"/>
                  </a:cubicBezTo>
                  <a:cubicBezTo>
                    <a:pt x="2795708" y="1316540"/>
                    <a:pt x="1486762" y="1336860"/>
                    <a:pt x="1046495" y="1314847"/>
                  </a:cubicBezTo>
                  <a:cubicBezTo>
                    <a:pt x="606228" y="1292834"/>
                    <a:pt x="492775" y="1152287"/>
                    <a:pt x="314975" y="989727"/>
                  </a:cubicBezTo>
                  <a:cubicBezTo>
                    <a:pt x="137175" y="827167"/>
                    <a:pt x="-1678" y="510514"/>
                    <a:pt x="15" y="34964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BEC4DB-4217-4D8D-A883-459D6B3080B9}"/>
                </a:ext>
              </a:extLst>
            </p:cNvPr>
            <p:cNvSpPr txBox="1"/>
            <p:nvPr/>
          </p:nvSpPr>
          <p:spPr>
            <a:xfrm>
              <a:off x="7259108" y="4128500"/>
              <a:ext cx="2026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Data processing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ECD378-DA5F-475E-A7E3-3D823501D69C}"/>
                </a:ext>
              </a:extLst>
            </p:cNvPr>
            <p:cNvSpPr txBox="1"/>
            <p:nvPr/>
          </p:nvSpPr>
          <p:spPr>
            <a:xfrm>
              <a:off x="7259108" y="4558207"/>
              <a:ext cx="2138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Surface extraction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C29B16-98F0-415D-A539-AA8BDEFE9B34}"/>
                </a:ext>
              </a:extLst>
            </p:cNvPr>
            <p:cNvSpPr txBox="1"/>
            <p:nvPr/>
          </p:nvSpPr>
          <p:spPr>
            <a:xfrm>
              <a:off x="8047728" y="4953866"/>
              <a:ext cx="2122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Artifact correction</a:t>
              </a:r>
            </a:p>
          </p:txBody>
        </p:sp>
      </p:grpSp>
      <p:pic>
        <p:nvPicPr>
          <p:cNvPr id="41" name="Graphic 40" descr="Swipe Gesture outline">
            <a:extLst>
              <a:ext uri="{FF2B5EF4-FFF2-40B4-BE49-F238E27FC236}">
                <a16:creationId xmlns:a16="http://schemas.microsoft.com/office/drawing/2014/main" id="{1B802B24-9951-401E-B7C1-BC99D9349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0067" y="4440031"/>
            <a:ext cx="1886916" cy="1886916"/>
          </a:xfrm>
          <a:prstGeom prst="rect">
            <a:avLst/>
          </a:prstGeom>
        </p:spPr>
      </p:pic>
      <p:pic>
        <p:nvPicPr>
          <p:cNvPr id="46" name="Picture 4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4ADC15C-1F05-4B02-941B-B67464F9A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507" y="184873"/>
            <a:ext cx="6526161" cy="30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3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256558-5E50-41D1-9DDE-4CCC46A373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BCDDC-0576-411F-84BE-1DB2920B9E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B3083C-1E22-4631-96C6-ED048B98E9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94"/>
          <a:stretch/>
        </p:blipFill>
        <p:spPr>
          <a:xfrm>
            <a:off x="4117138" y="117426"/>
            <a:ext cx="3960898" cy="30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981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D8E992-EFA0-4E37-A160-A420C65A1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59F69-C51B-41C8-BAC8-1683E76822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83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C7432B-03CF-4B7B-B522-CE1DCE981C0D}"/>
              </a:ext>
            </a:extLst>
          </p:cNvPr>
          <p:cNvGrpSpPr/>
          <p:nvPr/>
        </p:nvGrpSpPr>
        <p:grpSpPr>
          <a:xfrm>
            <a:off x="7249715" y="1468874"/>
            <a:ext cx="3905088" cy="3921840"/>
            <a:chOff x="7249715" y="1468874"/>
            <a:chExt cx="3905088" cy="39218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1EC39B-0C84-4734-B64B-A0AD17F59861}"/>
                </a:ext>
              </a:extLst>
            </p:cNvPr>
            <p:cNvGrpSpPr/>
            <p:nvPr/>
          </p:nvGrpSpPr>
          <p:grpSpPr>
            <a:xfrm>
              <a:off x="7249715" y="2881382"/>
              <a:ext cx="3905088" cy="1096824"/>
              <a:chOff x="7071823" y="2228481"/>
              <a:chExt cx="2937129" cy="824953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EB1B34B-6F55-4CFC-9D57-85E7E6D8A51B}"/>
                  </a:ext>
                </a:extLst>
              </p:cNvPr>
              <p:cNvGrpSpPr/>
              <p:nvPr/>
            </p:nvGrpSpPr>
            <p:grpSpPr>
              <a:xfrm>
                <a:off x="8176667" y="2229477"/>
                <a:ext cx="1832285" cy="822960"/>
                <a:chOff x="1887355" y="2532872"/>
                <a:chExt cx="1832285" cy="822960"/>
              </a:xfrm>
            </p:grpSpPr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DA6BFF5D-EF0E-4A97-9913-FAAE782E42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7355" y="2532872"/>
                  <a:ext cx="822960" cy="822960"/>
                </a:xfrm>
                <a:prstGeom prst="round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FB940729-C6F3-45F8-BA72-B4562B6FC0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96680" y="2532872"/>
                  <a:ext cx="822960" cy="822960"/>
                </a:xfrm>
                <a:prstGeom prst="roundRect">
                  <a:avLst/>
                </a:prstGeom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944A3D49-8E72-4D4D-9C9C-02EDBED5208B}"/>
                  </a:ext>
                </a:extLst>
              </p:cNvPr>
              <p:cNvGrpSpPr/>
              <p:nvPr/>
            </p:nvGrpSpPr>
            <p:grpSpPr>
              <a:xfrm>
                <a:off x="7071823" y="2228481"/>
                <a:ext cx="816102" cy="824953"/>
                <a:chOff x="1444625" y="3059113"/>
                <a:chExt cx="731838" cy="739775"/>
              </a:xfrm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F72B1E2-DEF0-411F-ABC4-5F0AA9FDD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4625" y="3059113"/>
                  <a:ext cx="731838" cy="739775"/>
                </a:xfrm>
                <a:prstGeom prst="ellipse">
                  <a:avLst/>
                </a:prstGeom>
                <a:solidFill>
                  <a:srgbClr val="FFFFFF"/>
                </a:solidFill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82" name="Freeform 80">
                  <a:extLst>
                    <a:ext uri="{FF2B5EF4-FFF2-40B4-BE49-F238E27FC236}">
                      <a16:creationId xmlns:a16="http://schemas.microsoft.com/office/drawing/2014/main" id="{8E13F706-5AF0-4AD2-818B-1BC116D4F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4800" y="3316288"/>
                  <a:ext cx="454025" cy="212725"/>
                </a:xfrm>
                <a:custGeom>
                  <a:avLst/>
                  <a:gdLst>
                    <a:gd name="T0" fmla="*/ 0 w 286"/>
                    <a:gd name="T1" fmla="*/ 97 h 134"/>
                    <a:gd name="T2" fmla="*/ 125 w 286"/>
                    <a:gd name="T3" fmla="*/ 0 h 134"/>
                    <a:gd name="T4" fmla="*/ 157 w 286"/>
                    <a:gd name="T5" fmla="*/ 55 h 134"/>
                    <a:gd name="T6" fmla="*/ 286 w 286"/>
                    <a:gd name="T7" fmla="*/ 55 h 134"/>
                    <a:gd name="T8" fmla="*/ 151 w 286"/>
                    <a:gd name="T9" fmla="*/ 134 h 134"/>
                    <a:gd name="T10" fmla="*/ 108 w 286"/>
                    <a:gd name="T11" fmla="*/ 95 h 134"/>
                    <a:gd name="T12" fmla="*/ 0 w 286"/>
                    <a:gd name="T13" fmla="*/ 9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6" h="134">
                      <a:moveTo>
                        <a:pt x="0" y="97"/>
                      </a:moveTo>
                      <a:lnTo>
                        <a:pt x="125" y="0"/>
                      </a:lnTo>
                      <a:lnTo>
                        <a:pt x="157" y="55"/>
                      </a:lnTo>
                      <a:lnTo>
                        <a:pt x="286" y="55"/>
                      </a:lnTo>
                      <a:lnTo>
                        <a:pt x="151" y="134"/>
                      </a:lnTo>
                      <a:lnTo>
                        <a:pt x="108" y="95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04777C-E35E-4A6E-B1FE-9F4C61E37AF2}"/>
                </a:ext>
              </a:extLst>
            </p:cNvPr>
            <p:cNvGrpSpPr/>
            <p:nvPr/>
          </p:nvGrpSpPr>
          <p:grpSpPr>
            <a:xfrm>
              <a:off x="7249715" y="1468874"/>
              <a:ext cx="3889435" cy="1096824"/>
              <a:chOff x="7071823" y="765498"/>
              <a:chExt cx="2925356" cy="824953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C34A1C4-67C8-4E23-A0FE-0C0A41D2FBB2}"/>
                  </a:ext>
                </a:extLst>
              </p:cNvPr>
              <p:cNvGrpSpPr/>
              <p:nvPr/>
            </p:nvGrpSpPr>
            <p:grpSpPr>
              <a:xfrm>
                <a:off x="8176667" y="766494"/>
                <a:ext cx="1820512" cy="822960"/>
                <a:chOff x="8349223" y="2680952"/>
                <a:chExt cx="1820512" cy="822960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C017ADBD-539F-472D-8347-AE0AF148C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46775" y="2680952"/>
                  <a:ext cx="822960" cy="822960"/>
                </a:xfrm>
                <a:prstGeom prst="round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F6A33262-BA87-4FF4-A450-2F569F6420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49223" y="2680952"/>
                  <a:ext cx="822960" cy="822960"/>
                </a:xfrm>
                <a:prstGeom prst="round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690F825A-9BEF-4548-A49C-D431E454F174}"/>
                  </a:ext>
                </a:extLst>
              </p:cNvPr>
              <p:cNvGrpSpPr/>
              <p:nvPr/>
            </p:nvGrpSpPr>
            <p:grpSpPr>
              <a:xfrm>
                <a:off x="7071823" y="765498"/>
                <a:ext cx="814331" cy="824953"/>
                <a:chOff x="5122863" y="3059113"/>
                <a:chExt cx="730250" cy="739775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7357898B-7A8F-4903-8948-14049B3E02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2863" y="3059113"/>
                  <a:ext cx="730250" cy="739775"/>
                </a:xfrm>
                <a:prstGeom prst="ellipse">
                  <a:avLst/>
                </a:prstGeom>
                <a:solidFill>
                  <a:srgbClr val="FFFFFF"/>
                </a:solidFill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72" name="Freeform 74">
                  <a:extLst>
                    <a:ext uri="{FF2B5EF4-FFF2-40B4-BE49-F238E27FC236}">
                      <a16:creationId xmlns:a16="http://schemas.microsoft.com/office/drawing/2014/main" id="{6E0DA920-F55F-4B3B-99BE-3859B2C5D7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0350" y="3132138"/>
                  <a:ext cx="230188" cy="363538"/>
                </a:xfrm>
                <a:custGeom>
                  <a:avLst/>
                  <a:gdLst>
                    <a:gd name="T0" fmla="*/ 41 w 145"/>
                    <a:gd name="T1" fmla="*/ 229 h 229"/>
                    <a:gd name="T2" fmla="*/ 0 w 145"/>
                    <a:gd name="T3" fmla="*/ 116 h 229"/>
                    <a:gd name="T4" fmla="*/ 70 w 145"/>
                    <a:gd name="T5" fmla="*/ 0 h 229"/>
                    <a:gd name="T6" fmla="*/ 123 w 145"/>
                    <a:gd name="T7" fmla="*/ 25 h 229"/>
                    <a:gd name="T8" fmla="*/ 123 w 145"/>
                    <a:gd name="T9" fmla="*/ 89 h 229"/>
                    <a:gd name="T10" fmla="*/ 145 w 145"/>
                    <a:gd name="T11" fmla="*/ 229 h 229"/>
                    <a:gd name="T12" fmla="*/ 41 w 145"/>
                    <a:gd name="T13" fmla="*/ 229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5" h="229">
                      <a:moveTo>
                        <a:pt x="41" y="229"/>
                      </a:moveTo>
                      <a:lnTo>
                        <a:pt x="0" y="116"/>
                      </a:lnTo>
                      <a:lnTo>
                        <a:pt x="70" y="0"/>
                      </a:lnTo>
                      <a:lnTo>
                        <a:pt x="123" y="25"/>
                      </a:lnTo>
                      <a:lnTo>
                        <a:pt x="123" y="89"/>
                      </a:lnTo>
                      <a:lnTo>
                        <a:pt x="145" y="229"/>
                      </a:lnTo>
                      <a:lnTo>
                        <a:pt x="41" y="2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73" name="Freeform 75">
                  <a:extLst>
                    <a:ext uri="{FF2B5EF4-FFF2-40B4-BE49-F238E27FC236}">
                      <a16:creationId xmlns:a16="http://schemas.microsoft.com/office/drawing/2014/main" id="{279984FE-BCC2-444E-8A6C-D301229E9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0350" y="3132138"/>
                  <a:ext cx="230188" cy="363538"/>
                </a:xfrm>
                <a:custGeom>
                  <a:avLst/>
                  <a:gdLst>
                    <a:gd name="T0" fmla="*/ 41 w 145"/>
                    <a:gd name="T1" fmla="*/ 229 h 229"/>
                    <a:gd name="T2" fmla="*/ 0 w 145"/>
                    <a:gd name="T3" fmla="*/ 116 h 229"/>
                    <a:gd name="T4" fmla="*/ 70 w 145"/>
                    <a:gd name="T5" fmla="*/ 0 h 229"/>
                    <a:gd name="T6" fmla="*/ 123 w 145"/>
                    <a:gd name="T7" fmla="*/ 25 h 229"/>
                    <a:gd name="T8" fmla="*/ 123 w 145"/>
                    <a:gd name="T9" fmla="*/ 89 h 229"/>
                    <a:gd name="T10" fmla="*/ 145 w 145"/>
                    <a:gd name="T11" fmla="*/ 229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5" h="229">
                      <a:moveTo>
                        <a:pt x="41" y="229"/>
                      </a:moveTo>
                      <a:lnTo>
                        <a:pt x="0" y="116"/>
                      </a:lnTo>
                      <a:lnTo>
                        <a:pt x="70" y="0"/>
                      </a:lnTo>
                      <a:lnTo>
                        <a:pt x="123" y="25"/>
                      </a:lnTo>
                      <a:lnTo>
                        <a:pt x="123" y="89"/>
                      </a:lnTo>
                      <a:lnTo>
                        <a:pt x="145" y="229"/>
                      </a:lnTo>
                    </a:path>
                  </a:pathLst>
                </a:custGeom>
                <a:noFill/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74" name="Line 10">
                  <a:extLst>
                    <a:ext uri="{FF2B5EF4-FFF2-40B4-BE49-F238E27FC236}">
                      <a16:creationId xmlns:a16="http://schemas.microsoft.com/office/drawing/2014/main" id="{18BC366C-6976-43FE-97C5-8CC8A83C2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05438" y="3495676"/>
                  <a:ext cx="0" cy="293688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75" name="Line 11">
                  <a:extLst>
                    <a:ext uri="{FF2B5EF4-FFF2-40B4-BE49-F238E27FC236}">
                      <a16:creationId xmlns:a16="http://schemas.microsoft.com/office/drawing/2014/main" id="{D116935A-2417-4C1A-A549-4CF6CA519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05438" y="3495676"/>
                  <a:ext cx="165100" cy="0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76" name="Line 12">
                  <a:extLst>
                    <a:ext uri="{FF2B5EF4-FFF2-40B4-BE49-F238E27FC236}">
                      <a16:creationId xmlns:a16="http://schemas.microsoft.com/office/drawing/2014/main" id="{F5D72ECF-6804-47FC-A43B-854FF396F7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0538" y="3495676"/>
                  <a:ext cx="0" cy="293688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73B8C5-2F46-402B-A98C-8DCF9A8EEAB0}"/>
                </a:ext>
              </a:extLst>
            </p:cNvPr>
            <p:cNvGrpSpPr/>
            <p:nvPr/>
          </p:nvGrpSpPr>
          <p:grpSpPr>
            <a:xfrm>
              <a:off x="7249715" y="4293890"/>
              <a:ext cx="2563130" cy="1096824"/>
              <a:chOff x="7071823" y="3722986"/>
              <a:chExt cx="1927804" cy="82495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4D1C678-9C11-4624-9EF9-E377206B2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76667" y="3723982"/>
                <a:ext cx="822960" cy="822960"/>
              </a:xfrm>
              <a:prstGeom prst="round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A4A4C35E-FA5A-4677-B409-EB4B30C4F193}"/>
                  </a:ext>
                </a:extLst>
              </p:cNvPr>
              <p:cNvGrpSpPr/>
              <p:nvPr/>
            </p:nvGrpSpPr>
            <p:grpSpPr>
              <a:xfrm>
                <a:off x="7071823" y="3722986"/>
                <a:ext cx="816102" cy="824953"/>
                <a:chOff x="6961188" y="3059113"/>
                <a:chExt cx="731838" cy="739775"/>
              </a:xfrm>
            </p:grpSpPr>
            <p:sp>
              <p:nvSpPr>
                <p:cNvPr id="61" name="Line 18">
                  <a:extLst>
                    <a:ext uri="{FF2B5EF4-FFF2-40B4-BE49-F238E27FC236}">
                      <a16:creationId xmlns:a16="http://schemas.microsoft.com/office/drawing/2014/main" id="{BE854165-1B4E-42B2-BAE0-CCEE0D2A58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19988" y="3059113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62" name="Line 19">
                  <a:extLst>
                    <a:ext uri="{FF2B5EF4-FFF2-40B4-BE49-F238E27FC236}">
                      <a16:creationId xmlns:a16="http://schemas.microsoft.com/office/drawing/2014/main" id="{F2AE74B9-61B6-4D26-A5AF-D139929789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19988" y="3059113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BCBD84BD-A35B-41F0-A86E-6EF480721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61188" y="3059113"/>
                  <a:ext cx="731838" cy="739775"/>
                </a:xfrm>
                <a:prstGeom prst="ellipse">
                  <a:avLst/>
                </a:prstGeom>
                <a:solidFill>
                  <a:srgbClr val="FFFFFF"/>
                </a:solidFill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64" name="Line 21">
                  <a:extLst>
                    <a:ext uri="{FF2B5EF4-FFF2-40B4-BE49-F238E27FC236}">
                      <a16:creationId xmlns:a16="http://schemas.microsoft.com/office/drawing/2014/main" id="{737A371B-3849-4475-9BFD-3834B54E39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43763" y="3482976"/>
                  <a:ext cx="0" cy="306388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65" name="Line 22">
                  <a:extLst>
                    <a:ext uri="{FF2B5EF4-FFF2-40B4-BE49-F238E27FC236}">
                      <a16:creationId xmlns:a16="http://schemas.microsoft.com/office/drawing/2014/main" id="{F7C52E85-4AFD-4A48-A432-A5E7222C48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10450" y="3482976"/>
                  <a:ext cx="0" cy="306388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66" name="Freeform 70">
                  <a:extLst>
                    <a:ext uri="{FF2B5EF4-FFF2-40B4-BE49-F238E27FC236}">
                      <a16:creationId xmlns:a16="http://schemas.microsoft.com/office/drawing/2014/main" id="{A0CA1339-178C-417B-98C6-442635460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2325" y="3302001"/>
                  <a:ext cx="269875" cy="214313"/>
                </a:xfrm>
                <a:custGeom>
                  <a:avLst/>
                  <a:gdLst>
                    <a:gd name="T0" fmla="*/ 41 w 170"/>
                    <a:gd name="T1" fmla="*/ 114 h 135"/>
                    <a:gd name="T2" fmla="*/ 78 w 170"/>
                    <a:gd name="T3" fmla="*/ 135 h 135"/>
                    <a:gd name="T4" fmla="*/ 109 w 170"/>
                    <a:gd name="T5" fmla="*/ 108 h 135"/>
                    <a:gd name="T6" fmla="*/ 137 w 170"/>
                    <a:gd name="T7" fmla="*/ 118 h 135"/>
                    <a:gd name="T8" fmla="*/ 170 w 170"/>
                    <a:gd name="T9" fmla="*/ 102 h 135"/>
                    <a:gd name="T10" fmla="*/ 162 w 170"/>
                    <a:gd name="T11" fmla="*/ 56 h 135"/>
                    <a:gd name="T12" fmla="*/ 164 w 170"/>
                    <a:gd name="T13" fmla="*/ 23 h 135"/>
                    <a:gd name="T14" fmla="*/ 88 w 170"/>
                    <a:gd name="T15" fmla="*/ 0 h 135"/>
                    <a:gd name="T16" fmla="*/ 55 w 170"/>
                    <a:gd name="T17" fmla="*/ 31 h 135"/>
                    <a:gd name="T18" fmla="*/ 4 w 170"/>
                    <a:gd name="T19" fmla="*/ 17 h 135"/>
                    <a:gd name="T20" fmla="*/ 0 w 170"/>
                    <a:gd name="T21" fmla="*/ 67 h 135"/>
                    <a:gd name="T22" fmla="*/ 33 w 170"/>
                    <a:gd name="T23" fmla="*/ 77 h 135"/>
                    <a:gd name="T24" fmla="*/ 41 w 170"/>
                    <a:gd name="T25" fmla="*/ 114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0" h="135">
                      <a:moveTo>
                        <a:pt x="41" y="114"/>
                      </a:moveTo>
                      <a:lnTo>
                        <a:pt x="78" y="135"/>
                      </a:lnTo>
                      <a:lnTo>
                        <a:pt x="109" y="108"/>
                      </a:lnTo>
                      <a:lnTo>
                        <a:pt x="137" y="118"/>
                      </a:lnTo>
                      <a:lnTo>
                        <a:pt x="170" y="102"/>
                      </a:lnTo>
                      <a:lnTo>
                        <a:pt x="162" y="56"/>
                      </a:lnTo>
                      <a:lnTo>
                        <a:pt x="164" y="23"/>
                      </a:lnTo>
                      <a:lnTo>
                        <a:pt x="88" y="0"/>
                      </a:lnTo>
                      <a:lnTo>
                        <a:pt x="55" y="31"/>
                      </a:lnTo>
                      <a:lnTo>
                        <a:pt x="4" y="17"/>
                      </a:lnTo>
                      <a:lnTo>
                        <a:pt x="0" y="67"/>
                      </a:lnTo>
                      <a:lnTo>
                        <a:pt x="33" y="77"/>
                      </a:lnTo>
                      <a:lnTo>
                        <a:pt x="41" y="1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67" name="Line 24">
                  <a:extLst>
                    <a:ext uri="{FF2B5EF4-FFF2-40B4-BE49-F238E27FC236}">
                      <a16:creationId xmlns:a16="http://schemas.microsoft.com/office/drawing/2014/main" id="{B2B22F20-25BB-4D56-9188-C5E684C9D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43763" y="3068638"/>
                  <a:ext cx="0" cy="273050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  <p:sp>
              <p:nvSpPr>
                <p:cNvPr id="68" name="Line 25">
                  <a:extLst>
                    <a:ext uri="{FF2B5EF4-FFF2-40B4-BE49-F238E27FC236}">
                      <a16:creationId xmlns:a16="http://schemas.microsoft.com/office/drawing/2014/main" id="{D798A260-00B8-4DA3-8814-6485695765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10450" y="3068638"/>
                  <a:ext cx="0" cy="257175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Source Sans Pro"/>
                  </a:endParaRPr>
                </a:p>
              </p:txBody>
            </p:sp>
          </p:grp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F3662644-6F39-45C2-9580-727623985A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268" y="267881"/>
            <a:ext cx="5406275" cy="609606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C80E586-F942-4B6C-938F-0E1DF7B492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98" y="563144"/>
            <a:ext cx="4899792" cy="55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9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D246B7-4099-4123-9F71-95A536F8D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B2C85-CAB8-4B50-9866-3CE287BFBF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3D9413-ED01-480F-8FFA-155D4E0CA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388364"/>
            <a:ext cx="10972800" cy="30875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7D9673-103A-4908-8B99-5E08F566E591}"/>
              </a:ext>
            </a:extLst>
          </p:cNvPr>
          <p:cNvSpPr txBox="1"/>
          <p:nvPr/>
        </p:nvSpPr>
        <p:spPr>
          <a:xfrm>
            <a:off x="1230041" y="5475949"/>
            <a:ext cx="67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0 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4E87E1-776E-452F-85BB-C951A35F697D}"/>
              </a:ext>
            </a:extLst>
          </p:cNvPr>
          <p:cNvSpPr txBox="1"/>
          <p:nvPr/>
        </p:nvSpPr>
        <p:spPr>
          <a:xfrm>
            <a:off x="3468646" y="5475949"/>
            <a:ext cx="101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414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0D8606-0EC3-475B-8697-10435E23112C}"/>
              </a:ext>
            </a:extLst>
          </p:cNvPr>
          <p:cNvSpPr txBox="1"/>
          <p:nvPr/>
        </p:nvSpPr>
        <p:spPr>
          <a:xfrm>
            <a:off x="5672602" y="547594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431 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07064D-DDE8-4FBA-87D7-A1032349F768}"/>
              </a:ext>
            </a:extLst>
          </p:cNvPr>
          <p:cNvSpPr txBox="1"/>
          <p:nvPr/>
        </p:nvSpPr>
        <p:spPr>
          <a:xfrm>
            <a:off x="7955624" y="547594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440 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14C35-1EF1-4B52-A678-30AFE9818E14}"/>
              </a:ext>
            </a:extLst>
          </p:cNvPr>
          <p:cNvSpPr txBox="1"/>
          <p:nvPr/>
        </p:nvSpPr>
        <p:spPr>
          <a:xfrm>
            <a:off x="10238646" y="547594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44</a:t>
            </a:r>
            <a:r>
              <a:rPr lang="ru-RU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9</a:t>
            </a: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 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8F0B97B-F292-40C0-AB52-0B7FCA134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830" y="1889825"/>
            <a:ext cx="3668340" cy="26236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96A02CE-E2B0-46D6-9579-0E15D15C9B4A}"/>
              </a:ext>
            </a:extLst>
          </p:cNvPr>
          <p:cNvSpPr txBox="1"/>
          <p:nvPr/>
        </p:nvSpPr>
        <p:spPr>
          <a:xfrm>
            <a:off x="4159088" y="15231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Low density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9FB4BA-6B48-4FB5-9707-88C39DC9790B}"/>
              </a:ext>
            </a:extLst>
          </p:cNvPr>
          <p:cNvSpPr txBox="1"/>
          <p:nvPr/>
        </p:nvSpPr>
        <p:spPr>
          <a:xfrm>
            <a:off x="6468900" y="152310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High density</a:t>
            </a:r>
          </a:p>
        </p:txBody>
      </p:sp>
    </p:spTree>
    <p:extLst>
      <p:ext uri="{BB962C8B-B14F-4D97-AF65-F5344CB8AC3E}">
        <p14:creationId xmlns:p14="http://schemas.microsoft.com/office/powerpoint/2010/main" val="4593516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422ECA-ED07-4AF2-B75D-8BDD0962B8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DCE3C-D866-48A3-B551-CD62C5349D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CF0A4A1-5F32-45E6-B4C2-CD4B97495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79" y="1180901"/>
            <a:ext cx="10396152" cy="2446764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9331A3-DCD4-477E-8163-716C17F481CF}"/>
              </a:ext>
            </a:extLst>
          </p:cNvPr>
          <p:cNvCxnSpPr/>
          <p:nvPr/>
        </p:nvCxnSpPr>
        <p:spPr>
          <a:xfrm>
            <a:off x="3085971" y="5886272"/>
            <a:ext cx="6537013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F6C634C-D856-4BF5-BD5B-135598A4DC38}"/>
              </a:ext>
            </a:extLst>
          </p:cNvPr>
          <p:cNvSpPr txBox="1"/>
          <p:nvPr/>
        </p:nvSpPr>
        <p:spPr>
          <a:xfrm>
            <a:off x="5997648" y="590013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Load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CC3892-D5E5-4BB6-877A-B4A892E436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971" y="4368886"/>
            <a:ext cx="1147703" cy="13651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662CC5-391A-4A2F-9A24-2D1AC49B6E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356" y="4368886"/>
            <a:ext cx="1142646" cy="13651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311141-C053-41B6-92A0-3F0C950E75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83" y="4368886"/>
            <a:ext cx="1142646" cy="13651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00B22B-ABE5-45AD-A89B-99EC84FA07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010" y="4368886"/>
            <a:ext cx="1142646" cy="13651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F7D80B-EA3E-4392-903C-58B4C878A8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335" y="4368883"/>
            <a:ext cx="1142646" cy="136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900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82FAF2-6F9E-49E7-AEF5-7AC648388C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6E5B8E-C837-4776-A993-B52799DF03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22" name="350F226">
            <a:hlinkClick r:id="" action="ppaction://media"/>
            <a:extLst>
              <a:ext uri="{FF2B5EF4-FFF2-40B4-BE49-F238E27FC236}">
                <a16:creationId xmlns:a16="http://schemas.microsoft.com/office/drawing/2014/main" id="{A340C521-F010-43B8-B993-D20098D5E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6770" y="682469"/>
            <a:ext cx="5558203" cy="544353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1F92ED1-EE60-4E65-A93C-278753A7523E}"/>
              </a:ext>
            </a:extLst>
          </p:cNvPr>
          <p:cNvGrpSpPr/>
          <p:nvPr/>
        </p:nvGrpSpPr>
        <p:grpSpPr>
          <a:xfrm>
            <a:off x="7670108" y="1800785"/>
            <a:ext cx="2022389" cy="799070"/>
            <a:chOff x="8475566" y="2141838"/>
            <a:chExt cx="2022389" cy="79907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64ABE0-0FB3-4C7B-9876-EB330484B0CC}"/>
                </a:ext>
              </a:extLst>
            </p:cNvPr>
            <p:cNvSpPr/>
            <p:nvPr/>
          </p:nvSpPr>
          <p:spPr>
            <a:xfrm>
              <a:off x="8475566" y="2141838"/>
              <a:ext cx="799070" cy="799070"/>
            </a:xfrm>
            <a:prstGeom prst="rect">
              <a:avLst/>
            </a:prstGeom>
            <a:noFill/>
            <a:ln w="28575" cap="flat" cmpd="sng" algn="ctr">
              <a:solidFill>
                <a:srgbClr val="E7E26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3523575-FBE9-4E04-892E-295361BE8F62}"/>
                </a:ext>
              </a:extLst>
            </p:cNvPr>
            <p:cNvSpPr/>
            <p:nvPr/>
          </p:nvSpPr>
          <p:spPr>
            <a:xfrm>
              <a:off x="9698885" y="2141838"/>
              <a:ext cx="799070" cy="799070"/>
            </a:xfrm>
            <a:prstGeom prst="rect">
              <a:avLst/>
            </a:prstGeom>
            <a:noFill/>
            <a:ln w="28575" cap="flat" cmpd="sng" algn="ctr">
              <a:solidFill>
                <a:srgbClr val="E7E26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AB15191-6A65-4DBF-9E5C-1A319EC1C941}"/>
                </a:ext>
              </a:extLst>
            </p:cNvPr>
            <p:cNvCxnSpPr>
              <a:stCxn id="33" idx="3"/>
              <a:endCxn id="34" idx="1"/>
            </p:cNvCxnSpPr>
            <p:nvPr/>
          </p:nvCxnSpPr>
          <p:spPr>
            <a:xfrm>
              <a:off x="9274636" y="2541373"/>
              <a:ext cx="424249" cy="0"/>
            </a:xfrm>
            <a:prstGeom prst="line">
              <a:avLst/>
            </a:prstGeom>
            <a:noFill/>
            <a:ln w="28575" cap="flat" cmpd="sng" algn="ctr">
              <a:solidFill>
                <a:srgbClr val="E7E26C"/>
              </a:solidFill>
              <a:prstDash val="solid"/>
              <a:miter lim="800000"/>
            </a:ln>
            <a:effectLst/>
          </p:spPr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34A2515-5969-499B-9DC2-4F36EB1C5666}"/>
              </a:ext>
            </a:extLst>
          </p:cNvPr>
          <p:cNvSpPr txBox="1"/>
          <p:nvPr/>
        </p:nvSpPr>
        <p:spPr>
          <a:xfrm>
            <a:off x="7614229" y="123168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Cursor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ADBF5-555F-47A6-B2EB-07725C42A28E}"/>
              </a:ext>
            </a:extLst>
          </p:cNvPr>
          <p:cNvSpPr txBox="1"/>
          <p:nvPr/>
        </p:nvSpPr>
        <p:spPr>
          <a:xfrm>
            <a:off x="8670630" y="2776390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  <a:ea typeface="Source Sans Pro Light" panose="020B0403030403020204" pitchFamily="34" charset="0"/>
                <a:cs typeface="Segoe UI Light" panose="020B0502040204020203" pitchFamily="34" charset="0"/>
              </a:rPr>
              <a:t>Next step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CF556E0-76D0-46F6-AD77-305CE068A7E7}"/>
              </a:ext>
            </a:extLst>
          </p:cNvPr>
          <p:cNvCxnSpPr/>
          <p:nvPr/>
        </p:nvCxnSpPr>
        <p:spPr>
          <a:xfrm>
            <a:off x="8069643" y="1639551"/>
            <a:ext cx="0" cy="56076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9D35CDF-62DC-4EE4-9885-E0DC876717B8}"/>
              </a:ext>
            </a:extLst>
          </p:cNvPr>
          <p:cNvCxnSpPr/>
          <p:nvPr/>
        </p:nvCxnSpPr>
        <p:spPr>
          <a:xfrm flipV="1">
            <a:off x="9292962" y="2200320"/>
            <a:ext cx="0" cy="5791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569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25D78B-16CC-486B-A0F3-0FE12630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33B70D-E300-414E-8163-E3B2F4E0F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B3903F-EFB6-41DA-A647-D1EA19A1E6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951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823455-D2AB-4B29-8869-93695083B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31B1C-BB7C-4453-AE36-4E56EF1AB4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23F64F-15D3-4808-B8EE-EBEB2933806D}"/>
              </a:ext>
            </a:extLst>
          </p:cNvPr>
          <p:cNvSpPr txBox="1"/>
          <p:nvPr/>
        </p:nvSpPr>
        <p:spPr>
          <a:xfrm>
            <a:off x="1561083" y="2639447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19 citations in visualization and material science community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53211-EC4D-4ACB-A350-3E562229A8F0}"/>
              </a:ext>
            </a:extLst>
          </p:cNvPr>
          <p:cNvGrpSpPr/>
          <p:nvPr/>
        </p:nvGrpSpPr>
        <p:grpSpPr>
          <a:xfrm>
            <a:off x="6529635" y="2199850"/>
            <a:ext cx="4896544" cy="3801888"/>
            <a:chOff x="6415071" y="2199850"/>
            <a:chExt cx="4896544" cy="3801888"/>
          </a:xfrm>
        </p:grpSpPr>
        <p:pic>
          <p:nvPicPr>
            <p:cNvPr id="26" name="Picture 25" descr="Text, letter&#10;&#10;Description automatically generated">
              <a:extLst>
                <a:ext uri="{FF2B5EF4-FFF2-40B4-BE49-F238E27FC236}">
                  <a16:creationId xmlns:a16="http://schemas.microsoft.com/office/drawing/2014/main" id="{BE5A3BC3-D865-421F-BBB1-DC45E9F1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7430" y="2199850"/>
              <a:ext cx="2371826" cy="33545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96BB86-73DC-44D3-8573-9C76171FD885}"/>
                </a:ext>
              </a:extLst>
            </p:cNvPr>
            <p:cNvSpPr txBox="1"/>
            <p:nvPr/>
          </p:nvSpPr>
          <p:spPr>
            <a:xfrm>
              <a:off x="6415071" y="5632406"/>
              <a:ext cx="489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Used by domain experts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F7FE31-A04E-4098-8A65-20797476D4ED}"/>
              </a:ext>
            </a:extLst>
          </p:cNvPr>
          <p:cNvGrpSpPr/>
          <p:nvPr/>
        </p:nvGrpSpPr>
        <p:grpSpPr>
          <a:xfrm>
            <a:off x="4620646" y="4489406"/>
            <a:ext cx="1620957" cy="1512332"/>
            <a:chOff x="4969625" y="4159002"/>
            <a:chExt cx="1620957" cy="15123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4E87A5-3185-4042-8E72-4AAEF9EA9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8603" y="4159002"/>
              <a:ext cx="1143000" cy="1143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99C6EE-5287-4947-9389-17A555136BCD}"/>
                </a:ext>
              </a:extLst>
            </p:cNvPr>
            <p:cNvSpPr txBox="1"/>
            <p:nvPr/>
          </p:nvSpPr>
          <p:spPr>
            <a:xfrm>
              <a:off x="4969625" y="5302002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Open source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19DF1A-9060-4324-9E1D-3A722F1D3BCE}"/>
              </a:ext>
            </a:extLst>
          </p:cNvPr>
          <p:cNvGrpSpPr/>
          <p:nvPr/>
        </p:nvGrpSpPr>
        <p:grpSpPr>
          <a:xfrm>
            <a:off x="1642219" y="4489406"/>
            <a:ext cx="1143000" cy="1512332"/>
            <a:chOff x="1966213" y="4791621"/>
            <a:chExt cx="1143000" cy="1512332"/>
          </a:xfrm>
        </p:grpSpPr>
        <p:pic>
          <p:nvPicPr>
            <p:cNvPr id="17" name="Picture 1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6ECAEF0-3C45-4B81-9167-4087C39EB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6213" y="4791621"/>
              <a:ext cx="1143000" cy="1143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403F76-0D10-4E3B-99BD-04F6D0448F64}"/>
                </a:ext>
              </a:extLst>
            </p:cNvPr>
            <p:cNvSpPr txBox="1"/>
            <p:nvPr/>
          </p:nvSpPr>
          <p:spPr>
            <a:xfrm>
              <a:off x="1995738" y="5934621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err="1">
                  <a:latin typeface="+mn-lt"/>
                </a:rPr>
                <a:t>open_iA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017D39B-F865-40AF-9AFB-21EA0EA0278A}"/>
              </a:ext>
            </a:extLst>
          </p:cNvPr>
          <p:cNvSpPr txBox="1"/>
          <p:nvPr/>
        </p:nvSpPr>
        <p:spPr>
          <a:xfrm>
            <a:off x="3837193" y="802176"/>
            <a:ext cx="452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My most cited work</a:t>
            </a:r>
          </a:p>
        </p:txBody>
      </p:sp>
    </p:spTree>
    <p:extLst>
      <p:ext uri="{BB962C8B-B14F-4D97-AF65-F5344CB8AC3E}">
        <p14:creationId xmlns:p14="http://schemas.microsoft.com/office/powerpoint/2010/main" val="26424275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44514-B21A-4564-9994-0A185012D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C41CA-4499-4DFF-ABEC-AC1012448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E4DF53B-58BA-4417-BDF6-4DC72D57A9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37" y="1071439"/>
            <a:ext cx="52730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16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C177EE-4168-429A-BFF1-0BA0DFB26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D0BF5-C5E8-46C3-A09A-8148EC9EB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A97D489-4F4F-414B-AB7F-CCDC5F8B0090}"/>
              </a:ext>
            </a:extLst>
          </p:cNvPr>
          <p:cNvSpPr/>
          <p:nvPr/>
        </p:nvSpPr>
        <p:spPr>
          <a:xfrm>
            <a:off x="5052013" y="3018942"/>
            <a:ext cx="6163524" cy="915274"/>
          </a:xfrm>
          <a:custGeom>
            <a:avLst/>
            <a:gdLst>
              <a:gd name="connsiteX0" fmla="*/ -58 w 4670943"/>
              <a:gd name="connsiteY0" fmla="*/ 682453 h 682659"/>
              <a:gd name="connsiteX1" fmla="*/ 474456 w 4670943"/>
              <a:gd name="connsiteY1" fmla="*/ 284336 h 682659"/>
              <a:gd name="connsiteX2" fmla="*/ 2066483 w 4670943"/>
              <a:gd name="connsiteY2" fmla="*/ 307358 h 682659"/>
              <a:gd name="connsiteX3" fmla="*/ 2066483 w 4670943"/>
              <a:gd name="connsiteY3" fmla="*/ 307358 h 682659"/>
              <a:gd name="connsiteX4" fmla="*/ 3163321 w 4670943"/>
              <a:gd name="connsiteY4" fmla="*/ 580541 h 682659"/>
              <a:gd name="connsiteX5" fmla="*/ 4670885 w 4670943"/>
              <a:gd name="connsiteY5" fmla="*/ 214977 h 6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0943" h="682659">
                <a:moveTo>
                  <a:pt x="-58" y="682453"/>
                </a:moveTo>
                <a:lnTo>
                  <a:pt x="474456" y="284336"/>
                </a:lnTo>
                <a:cubicBezTo>
                  <a:pt x="937488" y="-103619"/>
                  <a:pt x="1614859" y="-93824"/>
                  <a:pt x="2066483" y="307358"/>
                </a:cubicBezTo>
                <a:lnTo>
                  <a:pt x="2066483" y="307358"/>
                </a:lnTo>
                <a:cubicBezTo>
                  <a:pt x="2365239" y="572652"/>
                  <a:pt x="2775028" y="674711"/>
                  <a:pt x="3163321" y="580541"/>
                </a:cubicBezTo>
                <a:lnTo>
                  <a:pt x="4670885" y="214977"/>
                </a:lnTo>
              </a:path>
            </a:pathLst>
          </a:custGeom>
          <a:noFill/>
          <a:ln w="28575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31CEA4-4D67-424C-A1E4-52AE2BD4B18C}"/>
              </a:ext>
            </a:extLst>
          </p:cNvPr>
          <p:cNvSpPr txBox="1"/>
          <p:nvPr/>
        </p:nvSpPr>
        <p:spPr>
          <a:xfrm>
            <a:off x="10949338" y="4938548"/>
            <a:ext cx="930493" cy="480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7000F11-CDF9-4177-89BF-D7619FBA0B45}"/>
              </a:ext>
            </a:extLst>
          </p:cNvPr>
          <p:cNvSpPr/>
          <p:nvPr/>
        </p:nvSpPr>
        <p:spPr>
          <a:xfrm>
            <a:off x="696987" y="1736180"/>
            <a:ext cx="3620398" cy="3377657"/>
          </a:xfrm>
          <a:prstGeom prst="roundRect">
            <a:avLst>
              <a:gd name="adj" fmla="val 4718"/>
            </a:avLst>
          </a:prstGeom>
          <a:solidFill>
            <a:srgbClr val="E6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27003D-5222-43D6-A3B5-D80F8CD422EB}"/>
              </a:ext>
            </a:extLst>
          </p:cNvPr>
          <p:cNvSpPr txBox="1"/>
          <p:nvPr/>
        </p:nvSpPr>
        <p:spPr>
          <a:xfrm>
            <a:off x="1162908" y="2137132"/>
            <a:ext cx="21852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3600"/>
              </a:spcAft>
            </a:pPr>
            <a:r>
              <a:rPr lang="en-US" dirty="0">
                <a:latin typeface="+mn-lt"/>
              </a:rPr>
              <a:t>Spatial defects</a:t>
            </a:r>
          </a:p>
          <a:p>
            <a:pPr algn="l">
              <a:spcAft>
                <a:spcPts val="3600"/>
              </a:spcAft>
            </a:pPr>
            <a:r>
              <a:rPr lang="en-US" b="1" dirty="0">
                <a:latin typeface="+mn-lt"/>
              </a:rPr>
              <a:t>Temporal defects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9E5EFB3-3FC5-4717-9DC2-8A8A04110C22}"/>
              </a:ext>
            </a:extLst>
          </p:cNvPr>
          <p:cNvSpPr/>
          <p:nvPr/>
        </p:nvSpPr>
        <p:spPr>
          <a:xfrm>
            <a:off x="5055247" y="2232630"/>
            <a:ext cx="6619977" cy="2603032"/>
          </a:xfrm>
          <a:custGeom>
            <a:avLst/>
            <a:gdLst>
              <a:gd name="connsiteX0" fmla="*/ 4582522 w 4582521"/>
              <a:gd name="connsiteY0" fmla="*/ 2193528 h 2193527"/>
              <a:gd name="connsiteX1" fmla="*/ 0 w 4582521"/>
              <a:gd name="connsiteY1" fmla="*/ 2193528 h 2193527"/>
              <a:gd name="connsiteX2" fmla="*/ 0 w 4582521"/>
              <a:gd name="connsiteY2" fmla="*/ 0 h 219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2521" h="2193527">
                <a:moveTo>
                  <a:pt x="4582522" y="2193528"/>
                </a:moveTo>
                <a:lnTo>
                  <a:pt x="0" y="2193528"/>
                </a:lnTo>
                <a:lnTo>
                  <a:pt x="0" y="0"/>
                </a:lnTo>
              </a:path>
            </a:pathLst>
          </a:custGeom>
          <a:noFill/>
          <a:ln w="28575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8979D3E-DC9E-4929-B06C-1BD43D81C306}"/>
              </a:ext>
            </a:extLst>
          </p:cNvPr>
          <p:cNvSpPr/>
          <p:nvPr/>
        </p:nvSpPr>
        <p:spPr>
          <a:xfrm>
            <a:off x="11510367" y="4752921"/>
            <a:ext cx="148256" cy="165484"/>
          </a:xfrm>
          <a:custGeom>
            <a:avLst/>
            <a:gdLst>
              <a:gd name="connsiteX0" fmla="*/ 124876 w 124933"/>
              <a:gd name="connsiteY0" fmla="*/ 69445 h 139450"/>
              <a:gd name="connsiteX1" fmla="*/ -58 w 124933"/>
              <a:gd name="connsiteY1" fmla="*/ -207 h 139450"/>
              <a:gd name="connsiteX2" fmla="*/ 25163 w 124933"/>
              <a:gd name="connsiteY2" fmla="*/ 69445 h 139450"/>
              <a:gd name="connsiteX3" fmla="*/ -58 w 124933"/>
              <a:gd name="connsiteY3" fmla="*/ 139244 h 139450"/>
              <a:gd name="connsiteX4" fmla="*/ 124876 w 124933"/>
              <a:gd name="connsiteY4" fmla="*/ 69445 h 13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33" h="139450">
                <a:moveTo>
                  <a:pt x="124876" y="69445"/>
                </a:moveTo>
                <a:cubicBezTo>
                  <a:pt x="79741" y="53124"/>
                  <a:pt x="37554" y="29604"/>
                  <a:pt x="-58" y="-207"/>
                </a:cubicBezTo>
                <a:lnTo>
                  <a:pt x="25163" y="69445"/>
                </a:lnTo>
                <a:lnTo>
                  <a:pt x="-58" y="139244"/>
                </a:lnTo>
                <a:cubicBezTo>
                  <a:pt x="37583" y="109447"/>
                  <a:pt x="79770" y="85868"/>
                  <a:pt x="124876" y="69445"/>
                </a:cubicBezTo>
                <a:close/>
              </a:path>
            </a:pathLst>
          </a:custGeom>
          <a:solidFill>
            <a:srgbClr val="231F20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28DC904-96A3-484A-AE13-1DF94437CF81}"/>
              </a:ext>
            </a:extLst>
          </p:cNvPr>
          <p:cNvSpPr/>
          <p:nvPr/>
        </p:nvSpPr>
        <p:spPr>
          <a:xfrm>
            <a:off x="4972939" y="2127527"/>
            <a:ext cx="165484" cy="149476"/>
          </a:xfrm>
          <a:custGeom>
            <a:avLst/>
            <a:gdLst>
              <a:gd name="connsiteX0" fmla="*/ 69740 w 139450"/>
              <a:gd name="connsiteY0" fmla="*/ -207 h 125960"/>
              <a:gd name="connsiteX1" fmla="*/ 139393 w 139450"/>
              <a:gd name="connsiteY1" fmla="*/ 125020 h 125960"/>
              <a:gd name="connsiteX2" fmla="*/ 69740 w 139450"/>
              <a:gd name="connsiteY2" fmla="*/ 100532 h 125960"/>
              <a:gd name="connsiteX3" fmla="*/ -58 w 139450"/>
              <a:gd name="connsiteY3" fmla="*/ 125753 h 125960"/>
              <a:gd name="connsiteX4" fmla="*/ 69740 w 139450"/>
              <a:gd name="connsiteY4" fmla="*/ -207 h 12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50" h="125960">
                <a:moveTo>
                  <a:pt x="69740" y="-207"/>
                </a:moveTo>
                <a:cubicBezTo>
                  <a:pt x="85986" y="45045"/>
                  <a:pt x="109514" y="87349"/>
                  <a:pt x="139393" y="125020"/>
                </a:cubicBezTo>
                <a:lnTo>
                  <a:pt x="69740" y="100532"/>
                </a:lnTo>
                <a:lnTo>
                  <a:pt x="-58" y="125753"/>
                </a:lnTo>
                <a:cubicBezTo>
                  <a:pt x="29989" y="87892"/>
                  <a:pt x="53574" y="45338"/>
                  <a:pt x="69740" y="-207"/>
                </a:cubicBezTo>
                <a:close/>
              </a:path>
            </a:pathLst>
          </a:custGeom>
          <a:solidFill>
            <a:srgbClr val="231F20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8FE767-7C31-4E4E-947C-6030A325BC40}"/>
              </a:ext>
            </a:extLst>
          </p:cNvPr>
          <p:cNvSpPr txBox="1"/>
          <p:nvPr/>
        </p:nvSpPr>
        <p:spPr>
          <a:xfrm>
            <a:off x="4585419" y="1989634"/>
            <a:ext cx="365828" cy="425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307187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29DFD2-3005-445B-B064-2AAE2E20C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2766859"/>
            <a:ext cx="10972800" cy="1325870"/>
          </a:xfrm>
        </p:spPr>
        <p:txBody>
          <a:bodyPr/>
          <a:lstStyle/>
          <a:p>
            <a:r>
              <a:rPr lang="en-US" dirty="0"/>
              <a:t>Improvement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DE3C0D-74E1-49D7-84A4-1927C9A821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5136F-AD24-4D23-AF08-7A3C26B93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C77FCCBF-63C1-450D-B332-B60AB6BDB5BD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401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F92DE2-D567-4EA9-AC50-B71894217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239E1-1A2F-4DD1-87D4-BBD465FF8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B81BCD-DF75-4979-913D-BC32C38EFC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38" y="1053530"/>
            <a:ext cx="5276099" cy="5260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1515C-96B4-44AA-978C-4A6A5B5596FF}"/>
              </a:ext>
            </a:extLst>
          </p:cNvPr>
          <p:cNvSpPr txBox="1"/>
          <p:nvPr/>
        </p:nvSpPr>
        <p:spPr>
          <a:xfrm>
            <a:off x="2348547" y="281788"/>
            <a:ext cx="74980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“</a:t>
            </a:r>
            <a:r>
              <a:rPr lang="en-US" dirty="0" err="1">
                <a:latin typeface="+mn-lt"/>
              </a:rPr>
              <a:t>Manylands</a:t>
            </a:r>
            <a:r>
              <a:rPr lang="en-US" dirty="0">
                <a:latin typeface="+mn-lt"/>
              </a:rPr>
              <a:t>: A journey across 4D phase space of trajectories,” Computer Graphics Forum</a:t>
            </a:r>
          </a:p>
        </p:txBody>
      </p:sp>
    </p:spTree>
    <p:extLst>
      <p:ext uri="{BB962C8B-B14F-4D97-AF65-F5344CB8AC3E}">
        <p14:creationId xmlns:p14="http://schemas.microsoft.com/office/powerpoint/2010/main" val="7125264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2BA88B-1CF8-4A34-A652-8BE6BA7C7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E1A4A-0EA2-45D1-9B5E-BDEDA3004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A393F5B9-ACFB-48DB-9807-C23C154D81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32" y="1120826"/>
            <a:ext cx="10625328" cy="46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057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A3A54D-E361-47E3-92AF-3956A700BE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5EB5-1FD6-4CBF-90E3-D849143DF4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7399E-8711-4EF4-9FF6-759B0315A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240" y="2231088"/>
            <a:ext cx="1951169" cy="2053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D64CE-866C-4478-8A2D-523FD19D02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716" y="3366668"/>
            <a:ext cx="306538" cy="234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CE71E-F701-40FB-A12A-1522FDA325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985" y="3456689"/>
            <a:ext cx="1829148" cy="289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9AFA7A-81AE-46A8-A5B0-E1013344B6A7}"/>
              </a:ext>
            </a:extLst>
          </p:cNvPr>
          <p:cNvSpPr txBox="1"/>
          <p:nvPr/>
        </p:nvSpPr>
        <p:spPr>
          <a:xfrm>
            <a:off x="5825572" y="3192606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A9CC9F-6E81-415A-A750-EF010CF5B0ED}"/>
                  </a:ext>
                </a:extLst>
              </p:cNvPr>
              <p:cNvSpPr txBox="1"/>
              <p:nvPr/>
            </p:nvSpPr>
            <p:spPr>
              <a:xfrm>
                <a:off x="6896102" y="2750900"/>
                <a:ext cx="2520280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Source Sans Variable" panose="020B0303030403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A9CC9F-6E81-415A-A750-EF010CF5B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102" y="2750900"/>
                <a:ext cx="2520280" cy="1248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1135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80E6EE-ECFE-48C1-89E2-AE909E439E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440" y="6492240"/>
            <a:ext cx="4114800" cy="365125"/>
          </a:xfrm>
        </p:spPr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D9373-D01A-4074-A16D-0E50E1069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1856" y="6492240"/>
            <a:ext cx="4111879" cy="365125"/>
          </a:xfrm>
        </p:spPr>
        <p:txBody>
          <a:bodyPr/>
          <a:lstStyle/>
          <a:p>
            <a:fld id="{F5B8C2E4-E20F-4750-B71D-D035F238049B}" type="slidenum">
              <a:rPr lang="en-US" smtClean="0"/>
              <a:pPr/>
              <a:t>94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50B9AF-BDA6-458B-BBB0-9FE69021407B}"/>
              </a:ext>
            </a:extLst>
          </p:cNvPr>
          <p:cNvGrpSpPr/>
          <p:nvPr/>
        </p:nvGrpSpPr>
        <p:grpSpPr>
          <a:xfrm>
            <a:off x="1036656" y="261442"/>
            <a:ext cx="9543671" cy="1405161"/>
            <a:chOff x="1036656" y="612298"/>
            <a:chExt cx="9543671" cy="1405161"/>
          </a:xfrm>
        </p:grpSpPr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1AFA27C3-CF64-439D-9F58-554093F4A4E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344629"/>
                </p:ext>
              </p:extLst>
            </p:nvPr>
          </p:nvGraphicFramePr>
          <p:xfrm>
            <a:off x="1796269" y="612298"/>
            <a:ext cx="8784058" cy="1405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" r:id="rId4" imgW="15352200" imgH="2450520" progId="">
                    <p:embed/>
                  </p:oleObj>
                </mc:Choice>
                <mc:Fallback>
                  <p:oleObj r:id="rId4" imgW="15352200" imgH="2450520" progId="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1AFA27C3-CF64-439D-9F58-554093F4A4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796269" y="612298"/>
                          <a:ext cx="8784058" cy="14051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554571-4B7B-4146-81FF-4F85C350CD86}"/>
                </a:ext>
              </a:extLst>
            </p:cNvPr>
            <p:cNvSpPr txBox="1"/>
            <p:nvPr/>
          </p:nvSpPr>
          <p:spPr>
            <a:xfrm>
              <a:off x="1036656" y="1140486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1D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76AEF54-C654-4289-9B32-1E71138CEFA6}"/>
              </a:ext>
            </a:extLst>
          </p:cNvPr>
          <p:cNvGrpSpPr/>
          <p:nvPr/>
        </p:nvGrpSpPr>
        <p:grpSpPr>
          <a:xfrm>
            <a:off x="1036656" y="1870983"/>
            <a:ext cx="9556734" cy="1126763"/>
            <a:chOff x="1036656" y="2405530"/>
            <a:chExt cx="9556734" cy="1126763"/>
          </a:xfrm>
        </p:grpSpPr>
        <p:pic>
          <p:nvPicPr>
            <p:cNvPr id="6" name="Picture 5" descr="A drawing of a face&#10;&#10;Description automatically generated">
              <a:extLst>
                <a:ext uri="{FF2B5EF4-FFF2-40B4-BE49-F238E27FC236}">
                  <a16:creationId xmlns:a16="http://schemas.microsoft.com/office/drawing/2014/main" id="{B282EDDB-9284-4F42-80C9-7B17788F1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585" y="2405530"/>
              <a:ext cx="1123740" cy="1126763"/>
            </a:xfrm>
            <a:prstGeom prst="rect">
              <a:avLst/>
            </a:prstGeom>
          </p:spPr>
        </p:pic>
        <p:pic>
          <p:nvPicPr>
            <p:cNvPr id="10" name="Picture 9" descr="A picture containing sport, athletic game&#10;&#10;Description automatically generated">
              <a:extLst>
                <a:ext uri="{FF2B5EF4-FFF2-40B4-BE49-F238E27FC236}">
                  <a16:creationId xmlns:a16="http://schemas.microsoft.com/office/drawing/2014/main" id="{D9FC5831-B703-4150-B445-EFFBC50B5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372" y="2405530"/>
              <a:ext cx="1126763" cy="1126763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22A24FBC-1877-4BC5-9A8E-0B97F2DC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2182" y="2405530"/>
              <a:ext cx="1123757" cy="1126762"/>
            </a:xfrm>
            <a:prstGeom prst="rect">
              <a:avLst/>
            </a:prstGeom>
          </p:spPr>
        </p:pic>
        <p:pic>
          <p:nvPicPr>
            <p:cNvPr id="15" name="Picture 14" descr="A close up of a device&#10;&#10;Description automatically generated">
              <a:extLst>
                <a:ext uri="{FF2B5EF4-FFF2-40B4-BE49-F238E27FC236}">
                  <a16:creationId xmlns:a16="http://schemas.microsoft.com/office/drawing/2014/main" id="{7A89F9ED-BB60-4CFD-87D3-3A9ECACD7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3987" y="2405530"/>
              <a:ext cx="1129783" cy="1126762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667AEECF-9454-4772-A733-3B2E05D30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1817" y="2405530"/>
              <a:ext cx="1126763" cy="1126762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CB072ED9-02A0-41B6-8815-40EB04FEE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6627" y="2405530"/>
              <a:ext cx="1126763" cy="112676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7FE8125-D4E5-4E5C-BA9C-915BDFE3A63C}"/>
                </a:ext>
              </a:extLst>
            </p:cNvPr>
            <p:cNvSpPr txBox="1"/>
            <p:nvPr/>
          </p:nvSpPr>
          <p:spPr>
            <a:xfrm>
              <a:off x="1036656" y="2794519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2D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5D392A-2B80-490F-83F7-39059E1C660E}"/>
              </a:ext>
            </a:extLst>
          </p:cNvPr>
          <p:cNvGrpSpPr/>
          <p:nvPr/>
        </p:nvGrpSpPr>
        <p:grpSpPr>
          <a:xfrm>
            <a:off x="1036656" y="3214170"/>
            <a:ext cx="9564441" cy="2159840"/>
            <a:chOff x="1036656" y="3946552"/>
            <a:chExt cx="9564441" cy="2159840"/>
          </a:xfrm>
        </p:grpSpPr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58341DE6-9E53-425B-9FCD-B6CA1BC9779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80696"/>
                </p:ext>
              </p:extLst>
            </p:nvPr>
          </p:nvGraphicFramePr>
          <p:xfrm>
            <a:off x="3977612" y="4031554"/>
            <a:ext cx="2083137" cy="1989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" r:id="rId12" imgW="5955480" imgH="5688720" progId="">
                    <p:embed/>
                  </p:oleObj>
                </mc:Choice>
                <mc:Fallback>
                  <p:oleObj r:id="rId12" imgW="5955480" imgH="5688720" progId="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58341DE6-9E53-425B-9FCD-B6CA1BC977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977612" y="4031554"/>
                          <a:ext cx="2083137" cy="1989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5F22E4D2-0A9A-4668-8141-582BC966E1F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0272563"/>
                </p:ext>
              </p:extLst>
            </p:nvPr>
          </p:nvGraphicFramePr>
          <p:xfrm>
            <a:off x="1778761" y="4009133"/>
            <a:ext cx="2083137" cy="20346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" r:id="rId14" imgW="5460120" imgH="5333040" progId="">
                    <p:embed/>
                  </p:oleObj>
                </mc:Choice>
                <mc:Fallback>
                  <p:oleObj r:id="rId14" imgW="5460120" imgH="5333040" progId="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5F22E4D2-0A9A-4668-8141-582BC966E1F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778761" y="4009133"/>
                          <a:ext cx="2083137" cy="20346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886FA21D-A11B-4196-83B8-C8EADB85739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3382235"/>
                </p:ext>
              </p:extLst>
            </p:nvPr>
          </p:nvGraphicFramePr>
          <p:xfrm>
            <a:off x="8517960" y="4003095"/>
            <a:ext cx="2083137" cy="2046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" r:id="rId16" imgW="5726880" imgH="5625360" progId="">
                    <p:embed/>
                  </p:oleObj>
                </mc:Choice>
                <mc:Fallback>
                  <p:oleObj r:id="rId16" imgW="5726880" imgH="5625360" progId="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886FA21D-A11B-4196-83B8-C8EADB85739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8517960" y="4003095"/>
                          <a:ext cx="2083137" cy="20467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84EB2A76-4FB8-421B-84D8-40FD41CA41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6654146"/>
                </p:ext>
              </p:extLst>
            </p:nvPr>
          </p:nvGraphicFramePr>
          <p:xfrm>
            <a:off x="6176462" y="3946552"/>
            <a:ext cx="2225783" cy="2159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" r:id="rId18" imgW="5625360" imgH="5460120" progId="">
                    <p:embed/>
                  </p:oleObj>
                </mc:Choice>
                <mc:Fallback>
                  <p:oleObj r:id="rId18" imgW="5625360" imgH="5460120" progId="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84EB2A76-4FB8-421B-84D8-40FD41CA41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176462" y="3946552"/>
                          <a:ext cx="2225783" cy="21598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A2684C-9437-4897-87CE-8FA5811E61BD}"/>
                </a:ext>
              </a:extLst>
            </p:cNvPr>
            <p:cNvSpPr txBox="1"/>
            <p:nvPr/>
          </p:nvSpPr>
          <p:spPr>
            <a:xfrm>
              <a:off x="1036656" y="4692538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3D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E930AE5-36FA-4070-B368-F698A4F04F09}"/>
              </a:ext>
            </a:extLst>
          </p:cNvPr>
          <p:cNvSpPr txBox="1"/>
          <p:nvPr/>
        </p:nvSpPr>
        <p:spPr>
          <a:xfrm>
            <a:off x="2552386" y="5671757"/>
            <a:ext cx="7090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No 4D phase space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7448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C0D0142-F73A-4D47-960B-E140E9C88E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455" y="4244533"/>
          <a:ext cx="11317502" cy="1810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r:id="rId3" imgW="15352200" imgH="2450520" progId="">
                  <p:embed/>
                </p:oleObj>
              </mc:Choice>
              <mc:Fallback>
                <p:oleObj r:id="rId3" imgW="15352200" imgH="2450520" progId="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C0D0142-F73A-4D47-960B-E140E9C88E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455" y="4244533"/>
                        <a:ext cx="11317502" cy="1810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7303" y="6088510"/>
            <a:ext cx="1719669" cy="3963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DF7F56-221E-47D1-9705-38C9387C47EA}"/>
              </a:ext>
            </a:extLst>
          </p:cNvPr>
          <p:cNvSpPr txBox="1"/>
          <p:nvPr/>
        </p:nvSpPr>
        <p:spPr>
          <a:xfrm>
            <a:off x="11848957" y="5582807"/>
            <a:ext cx="284118" cy="461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Source Sans Pro" panose="020B0503030403020204" pitchFamily="34" charset="0"/>
              </a:rPr>
              <a:t>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140A4C-2157-4C36-BB60-75E50681E5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A4B44-6BB3-4A6D-A392-C36ACC4179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95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092371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C0D0142-F73A-4D47-960B-E140E9C88E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455" y="4244533"/>
          <a:ext cx="11317502" cy="1810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r:id="rId4" imgW="15352200" imgH="2450520" progId="">
                  <p:embed/>
                </p:oleObj>
              </mc:Choice>
              <mc:Fallback>
                <p:oleObj r:id="rId4" imgW="15352200" imgH="2450520" progId="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C0D0142-F73A-4D47-960B-E140E9C88E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1455" y="4244533"/>
                        <a:ext cx="11317502" cy="1810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32247C0-8757-49E1-AFCB-6AE866659403}"/>
              </a:ext>
            </a:extLst>
          </p:cNvPr>
          <p:cNvCxnSpPr/>
          <p:nvPr/>
        </p:nvCxnSpPr>
        <p:spPr>
          <a:xfrm>
            <a:off x="3038719" y="4141159"/>
            <a:ext cx="422753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69F3D5-9BE7-45B1-B57C-0E3630BC390B}"/>
              </a:ext>
            </a:extLst>
          </p:cNvPr>
          <p:cNvCxnSpPr/>
          <p:nvPr/>
        </p:nvCxnSpPr>
        <p:spPr>
          <a:xfrm>
            <a:off x="604836" y="4141159"/>
            <a:ext cx="782501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BDDE6F-E008-465D-B590-7A64671E5F96}"/>
              </a:ext>
            </a:extLst>
          </p:cNvPr>
          <p:cNvCxnSpPr/>
          <p:nvPr/>
        </p:nvCxnSpPr>
        <p:spPr>
          <a:xfrm>
            <a:off x="1438149" y="4141159"/>
            <a:ext cx="133126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962F25-9D1B-456D-A375-E86E9CDEA4A3}"/>
              </a:ext>
            </a:extLst>
          </p:cNvPr>
          <p:cNvCxnSpPr>
            <a:cxnSpLocks/>
          </p:cNvCxnSpPr>
          <p:nvPr/>
        </p:nvCxnSpPr>
        <p:spPr>
          <a:xfrm>
            <a:off x="7454261" y="4141159"/>
            <a:ext cx="134905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B357579-BC25-4B98-9537-3AC4B6D7EE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7303" y="6088510"/>
            <a:ext cx="1719669" cy="3963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790865-ABD7-4BEB-A3DF-4A7046B5336B}"/>
              </a:ext>
            </a:extLst>
          </p:cNvPr>
          <p:cNvSpPr txBox="1"/>
          <p:nvPr/>
        </p:nvSpPr>
        <p:spPr>
          <a:xfrm>
            <a:off x="11848957" y="5582807"/>
            <a:ext cx="284118" cy="461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Source Sans Pro" panose="020B0503030403020204" pitchFamily="34" charset="0"/>
              </a:rPr>
              <a:t>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2A4A25-C015-4844-ACBE-56FC85F598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CEF237-3095-4354-B874-7D19D9D9F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96</a:t>
            </a:fld>
            <a:endParaRPr lang="de-A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4A8687-A0BD-427C-A717-5A78E340F71C}"/>
              </a:ext>
            </a:extLst>
          </p:cNvPr>
          <p:cNvSpPr txBox="1"/>
          <p:nvPr/>
        </p:nvSpPr>
        <p:spPr>
          <a:xfrm>
            <a:off x="732972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2D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FC9272-B364-4340-B87B-4EE8A83D8F48}"/>
              </a:ext>
            </a:extLst>
          </p:cNvPr>
          <p:cNvSpPr txBox="1"/>
          <p:nvPr/>
        </p:nvSpPr>
        <p:spPr>
          <a:xfrm>
            <a:off x="1840669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3D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F76932-7490-42E3-8772-FE33DD56665E}"/>
              </a:ext>
            </a:extLst>
          </p:cNvPr>
          <p:cNvSpPr txBox="1"/>
          <p:nvPr/>
        </p:nvSpPr>
        <p:spPr>
          <a:xfrm>
            <a:off x="4889374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4D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B5DBE4-0C30-42B1-A46A-226AC2E8FAE6}"/>
              </a:ext>
            </a:extLst>
          </p:cNvPr>
          <p:cNvSpPr txBox="1"/>
          <p:nvPr/>
        </p:nvSpPr>
        <p:spPr>
          <a:xfrm>
            <a:off x="7865673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4D</a:t>
            </a:r>
          </a:p>
        </p:txBody>
      </p:sp>
    </p:spTree>
    <p:extLst>
      <p:ext uri="{BB962C8B-B14F-4D97-AF65-F5344CB8AC3E}">
        <p14:creationId xmlns:p14="http://schemas.microsoft.com/office/powerpoint/2010/main" val="39650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C0D0142-F73A-4D47-960B-E140E9C88E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455" y="4244533"/>
          <a:ext cx="11317502" cy="1810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" r:id="rId3" imgW="15352200" imgH="2450520" progId="">
                  <p:embed/>
                </p:oleObj>
              </mc:Choice>
              <mc:Fallback>
                <p:oleObj r:id="rId3" imgW="15352200" imgH="2450520" progId="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C0D0142-F73A-4D47-960B-E140E9C88E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455" y="4244533"/>
                        <a:ext cx="11317502" cy="1810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32247C0-8757-49E1-AFCB-6AE866659403}"/>
              </a:ext>
            </a:extLst>
          </p:cNvPr>
          <p:cNvCxnSpPr/>
          <p:nvPr/>
        </p:nvCxnSpPr>
        <p:spPr>
          <a:xfrm>
            <a:off x="3038719" y="4141159"/>
            <a:ext cx="422753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69F3D5-9BE7-45B1-B57C-0E3630BC390B}"/>
              </a:ext>
            </a:extLst>
          </p:cNvPr>
          <p:cNvCxnSpPr/>
          <p:nvPr/>
        </p:nvCxnSpPr>
        <p:spPr>
          <a:xfrm>
            <a:off x="604836" y="4141159"/>
            <a:ext cx="782501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BDDE6F-E008-465D-B590-7A64671E5F96}"/>
              </a:ext>
            </a:extLst>
          </p:cNvPr>
          <p:cNvCxnSpPr/>
          <p:nvPr/>
        </p:nvCxnSpPr>
        <p:spPr>
          <a:xfrm>
            <a:off x="1438149" y="4141159"/>
            <a:ext cx="133126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962F25-9D1B-456D-A375-E86E9CDEA4A3}"/>
              </a:ext>
            </a:extLst>
          </p:cNvPr>
          <p:cNvCxnSpPr>
            <a:cxnSpLocks/>
          </p:cNvCxnSpPr>
          <p:nvPr/>
        </p:nvCxnSpPr>
        <p:spPr>
          <a:xfrm>
            <a:off x="7454261" y="4141159"/>
            <a:ext cx="134905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B357579-BC25-4B98-9537-3AC4B6D7EE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7303" y="6088510"/>
            <a:ext cx="1719669" cy="3963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790865-ABD7-4BEB-A3DF-4A7046B5336B}"/>
              </a:ext>
            </a:extLst>
          </p:cNvPr>
          <p:cNvSpPr txBox="1"/>
          <p:nvPr/>
        </p:nvSpPr>
        <p:spPr>
          <a:xfrm>
            <a:off x="11848957" y="5582807"/>
            <a:ext cx="284118" cy="461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Source Sans Pro" panose="020B0503030403020204" pitchFamily="34" charset="0"/>
              </a:rPr>
              <a:t>t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BADA827-A872-40CF-9642-5665AD0CF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2973" y="1318304"/>
          <a:ext cx="1539596" cy="1539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" r:id="rId6" imgW="3644280" imgH="3644280" progId="">
                  <p:embed/>
                </p:oleObj>
              </mc:Choice>
              <mc:Fallback>
                <p:oleObj r:id="rId6" imgW="3644280" imgH="3644280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BADA827-A872-40CF-9642-5665AD0CF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2973" y="1318304"/>
                        <a:ext cx="1539596" cy="1539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A7B1DC9-2D77-4351-8D50-0D26CBABE9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7898" y="1091866"/>
          <a:ext cx="2050095" cy="2098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" r:id="rId8" imgW="5929920" imgH="6069600" progId="">
                  <p:embed/>
                </p:oleObj>
              </mc:Choice>
              <mc:Fallback>
                <p:oleObj r:id="rId8" imgW="5929920" imgH="606960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A7B1DC9-2D77-4351-8D50-0D26CBABE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37898" y="1091866"/>
                        <a:ext cx="2050095" cy="2098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777F5C4-4DE1-449F-9A13-34300931B4A5}"/>
                  </a:ext>
                </a:extLst>
              </p14:cNvPr>
              <p14:cNvContentPartPr/>
              <p14:nvPr/>
            </p14:nvContentPartPr>
            <p14:xfrm>
              <a:off x="1052059" y="2814732"/>
              <a:ext cx="7177901" cy="958902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777F5C4-4DE1-449F-9A13-34300931B4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4415" y="2797081"/>
                <a:ext cx="7213549" cy="994564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B65004D0-FECB-4DA7-9514-B8B49A809C54}"/>
              </a:ext>
            </a:extLst>
          </p:cNvPr>
          <p:cNvGrpSpPr/>
          <p:nvPr/>
        </p:nvGrpSpPr>
        <p:grpSpPr>
          <a:xfrm>
            <a:off x="1282075" y="654588"/>
            <a:ext cx="7126553" cy="369332"/>
            <a:chOff x="1272739" y="598284"/>
            <a:chExt cx="7124903" cy="36924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BF1020-1A32-4849-847B-02F0EACB80C5}"/>
                </a:ext>
              </a:extLst>
            </p:cNvPr>
            <p:cNvSpPr txBox="1"/>
            <p:nvPr/>
          </p:nvSpPr>
          <p:spPr>
            <a:xfrm>
              <a:off x="1272739" y="598284"/>
              <a:ext cx="402581" cy="36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err="1">
                  <a:latin typeface="+mn-lt"/>
                </a:rPr>
                <a:t>xy</a:t>
              </a:r>
              <a:endParaRPr lang="en-US" i="1" dirty="0">
                <a:latin typeface="+mn-l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C28E7F2-1CAB-4153-B2FC-74464086880F}"/>
                </a:ext>
              </a:extLst>
            </p:cNvPr>
            <p:cNvSpPr txBox="1"/>
            <p:nvPr/>
          </p:nvSpPr>
          <p:spPr>
            <a:xfrm>
              <a:off x="3371617" y="598284"/>
              <a:ext cx="505150" cy="36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err="1">
                  <a:latin typeface="+mn-lt"/>
                </a:rPr>
                <a:t>xyz</a:t>
              </a:r>
              <a:endParaRPr lang="en-US" i="1" dirty="0">
                <a:latin typeface="+mn-lt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FE425E3-E043-48A6-8530-E912DAFB1FDC}"/>
                </a:ext>
              </a:extLst>
            </p:cNvPr>
            <p:cNvSpPr txBox="1"/>
            <p:nvPr/>
          </p:nvSpPr>
          <p:spPr>
            <a:xfrm>
              <a:off x="5654721" y="598284"/>
              <a:ext cx="670221" cy="36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err="1">
                  <a:latin typeface="+mn-lt"/>
                </a:rPr>
                <a:t>xyzw</a:t>
              </a:r>
              <a:endParaRPr lang="en-US" i="1" dirty="0">
                <a:latin typeface="+mn-lt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EB27D36-E741-4612-B5CE-B09618421BF9}"/>
                </a:ext>
              </a:extLst>
            </p:cNvPr>
            <p:cNvSpPr txBox="1"/>
            <p:nvPr/>
          </p:nvSpPr>
          <p:spPr>
            <a:xfrm>
              <a:off x="7727421" y="598284"/>
              <a:ext cx="670221" cy="36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err="1">
                  <a:latin typeface="+mn-lt"/>
                </a:rPr>
                <a:t>xyzw</a:t>
              </a:r>
              <a:endParaRPr lang="en-US" i="1" dirty="0">
                <a:latin typeface="+mn-lt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2A4A25-C015-4844-ACBE-56FC85F598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CEF237-3095-4354-B874-7D19D9D9F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97</a:t>
            </a:fld>
            <a:endParaRPr lang="de-A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1DB34-A96E-4462-A72F-582EE65A4C85}"/>
              </a:ext>
            </a:extLst>
          </p:cNvPr>
          <p:cNvSpPr txBox="1"/>
          <p:nvPr/>
        </p:nvSpPr>
        <p:spPr>
          <a:xfrm>
            <a:off x="5733993" y="1795714"/>
            <a:ext cx="38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4E2B02-21D8-48CE-9F63-942304BD900B}"/>
              </a:ext>
            </a:extLst>
          </p:cNvPr>
          <p:cNvSpPr txBox="1"/>
          <p:nvPr/>
        </p:nvSpPr>
        <p:spPr>
          <a:xfrm>
            <a:off x="7949090" y="1795714"/>
            <a:ext cx="38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522385-A41C-4C33-BF5B-807B36D0923C}"/>
              </a:ext>
            </a:extLst>
          </p:cNvPr>
          <p:cNvSpPr txBox="1"/>
          <p:nvPr/>
        </p:nvSpPr>
        <p:spPr>
          <a:xfrm>
            <a:off x="732972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2D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5372EF-94D5-44B5-A7A4-5B10C15071DF}"/>
              </a:ext>
            </a:extLst>
          </p:cNvPr>
          <p:cNvSpPr txBox="1"/>
          <p:nvPr/>
        </p:nvSpPr>
        <p:spPr>
          <a:xfrm>
            <a:off x="1840669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3D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393696-C497-42ED-B8F7-743B0F5BB028}"/>
              </a:ext>
            </a:extLst>
          </p:cNvPr>
          <p:cNvSpPr txBox="1"/>
          <p:nvPr/>
        </p:nvSpPr>
        <p:spPr>
          <a:xfrm>
            <a:off x="4889374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4D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394916-BAEB-454F-AD1A-E0D4BD825D3D}"/>
              </a:ext>
            </a:extLst>
          </p:cNvPr>
          <p:cNvSpPr txBox="1"/>
          <p:nvPr/>
        </p:nvSpPr>
        <p:spPr>
          <a:xfrm>
            <a:off x="7865673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4D</a:t>
            </a:r>
          </a:p>
        </p:txBody>
      </p:sp>
    </p:spTree>
    <p:extLst>
      <p:ext uri="{BB962C8B-B14F-4D97-AF65-F5344CB8AC3E}">
        <p14:creationId xmlns:p14="http://schemas.microsoft.com/office/powerpoint/2010/main" val="29913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C0D0142-F73A-4D47-960B-E140E9C88E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455" y="4244533"/>
          <a:ext cx="11317502" cy="1810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" r:id="rId3" imgW="15352200" imgH="2450520" progId="">
                  <p:embed/>
                </p:oleObj>
              </mc:Choice>
              <mc:Fallback>
                <p:oleObj r:id="rId3" imgW="15352200" imgH="2450520" progId="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C0D0142-F73A-4D47-960B-E140E9C88E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455" y="4244533"/>
                        <a:ext cx="11317502" cy="1810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32247C0-8757-49E1-AFCB-6AE866659403}"/>
              </a:ext>
            </a:extLst>
          </p:cNvPr>
          <p:cNvCxnSpPr/>
          <p:nvPr/>
        </p:nvCxnSpPr>
        <p:spPr>
          <a:xfrm>
            <a:off x="3038719" y="4141159"/>
            <a:ext cx="422753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69F3D5-9BE7-45B1-B57C-0E3630BC390B}"/>
              </a:ext>
            </a:extLst>
          </p:cNvPr>
          <p:cNvCxnSpPr/>
          <p:nvPr/>
        </p:nvCxnSpPr>
        <p:spPr>
          <a:xfrm>
            <a:off x="604836" y="4141159"/>
            <a:ext cx="782501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BDDE6F-E008-465D-B590-7A64671E5F96}"/>
              </a:ext>
            </a:extLst>
          </p:cNvPr>
          <p:cNvCxnSpPr/>
          <p:nvPr/>
        </p:nvCxnSpPr>
        <p:spPr>
          <a:xfrm>
            <a:off x="1438149" y="4141159"/>
            <a:ext cx="133126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962F25-9D1B-456D-A375-E86E9CDEA4A3}"/>
              </a:ext>
            </a:extLst>
          </p:cNvPr>
          <p:cNvCxnSpPr>
            <a:cxnSpLocks/>
          </p:cNvCxnSpPr>
          <p:nvPr/>
        </p:nvCxnSpPr>
        <p:spPr>
          <a:xfrm>
            <a:off x="7454261" y="4141159"/>
            <a:ext cx="134905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2013A45-3AC6-4730-83EB-D1FBECB77864}"/>
              </a:ext>
            </a:extLst>
          </p:cNvPr>
          <p:cNvSpPr/>
          <p:nvPr/>
        </p:nvSpPr>
        <p:spPr>
          <a:xfrm>
            <a:off x="1332314" y="4244533"/>
            <a:ext cx="165068" cy="1575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EFDCE8-2DFA-416C-A12E-068F26D4CBE3}"/>
              </a:ext>
            </a:extLst>
          </p:cNvPr>
          <p:cNvSpPr/>
          <p:nvPr/>
        </p:nvSpPr>
        <p:spPr>
          <a:xfrm>
            <a:off x="2683802" y="4251742"/>
            <a:ext cx="448606" cy="1575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980080-0CC0-4B8B-AC46-26F7AAF25B53}"/>
              </a:ext>
            </a:extLst>
          </p:cNvPr>
          <p:cNvSpPr/>
          <p:nvPr/>
        </p:nvSpPr>
        <p:spPr>
          <a:xfrm>
            <a:off x="7152453" y="4240905"/>
            <a:ext cx="448606" cy="1575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15EF4-F5B9-4BA2-ACBE-C78D8E0A0391}"/>
              </a:ext>
            </a:extLst>
          </p:cNvPr>
          <p:cNvSpPr txBox="1"/>
          <p:nvPr/>
        </p:nvSpPr>
        <p:spPr>
          <a:xfrm>
            <a:off x="1259200" y="3573810"/>
            <a:ext cx="38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582625-295E-4A1E-A924-60F4AA491576}"/>
              </a:ext>
            </a:extLst>
          </p:cNvPr>
          <p:cNvSpPr txBox="1"/>
          <p:nvPr/>
        </p:nvSpPr>
        <p:spPr>
          <a:xfrm>
            <a:off x="2748737" y="3625497"/>
            <a:ext cx="38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ED50C4-D436-4257-8BB5-F1F7695A9CB8}"/>
              </a:ext>
            </a:extLst>
          </p:cNvPr>
          <p:cNvSpPr txBox="1"/>
          <p:nvPr/>
        </p:nvSpPr>
        <p:spPr>
          <a:xfrm>
            <a:off x="7240344" y="3594237"/>
            <a:ext cx="38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357579-BC25-4B98-9537-3AC4B6D7EE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7303" y="6088510"/>
            <a:ext cx="1719669" cy="3963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790865-ABD7-4BEB-A3DF-4A7046B5336B}"/>
              </a:ext>
            </a:extLst>
          </p:cNvPr>
          <p:cNvSpPr txBox="1"/>
          <p:nvPr/>
        </p:nvSpPr>
        <p:spPr>
          <a:xfrm>
            <a:off x="11848957" y="5582807"/>
            <a:ext cx="284118" cy="461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Source Sans Pro" panose="020B0503030403020204" pitchFamily="34" charset="0"/>
              </a:rPr>
              <a:t>t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BADA827-A872-40CF-9642-5665AD0CF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2973" y="1318304"/>
          <a:ext cx="1539596" cy="1539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" r:id="rId6" imgW="3644280" imgH="3644280" progId="">
                  <p:embed/>
                </p:oleObj>
              </mc:Choice>
              <mc:Fallback>
                <p:oleObj r:id="rId6" imgW="3644280" imgH="3644280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BADA827-A872-40CF-9642-5665AD0CF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2973" y="1318304"/>
                        <a:ext cx="1539596" cy="1539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A7B1DC9-2D77-4351-8D50-0D26CBABE9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7898" y="1091866"/>
          <a:ext cx="2050095" cy="2098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" r:id="rId8" imgW="5929920" imgH="6069600" progId="">
                  <p:embed/>
                </p:oleObj>
              </mc:Choice>
              <mc:Fallback>
                <p:oleObj r:id="rId8" imgW="5929920" imgH="606960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A7B1DC9-2D77-4351-8D50-0D26CBABE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37898" y="1091866"/>
                        <a:ext cx="2050095" cy="2098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777F5C4-4DE1-449F-9A13-34300931B4A5}"/>
                  </a:ext>
                </a:extLst>
              </p14:cNvPr>
              <p14:cNvContentPartPr/>
              <p14:nvPr/>
            </p14:nvContentPartPr>
            <p14:xfrm>
              <a:off x="1052059" y="2814732"/>
              <a:ext cx="7177901" cy="958902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777F5C4-4DE1-449F-9A13-34300931B4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4415" y="2797081"/>
                <a:ext cx="7213549" cy="99456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2A4A25-C015-4844-ACBE-56FC85F598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Aleksandr Amirkhanov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CEF237-3095-4354-B874-7D19D9D9F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98</a:t>
            </a:fld>
            <a:endParaRPr lang="de-AT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6A3F42-ED51-4DE7-81D9-8231AEA49D77}"/>
              </a:ext>
            </a:extLst>
          </p:cNvPr>
          <p:cNvGrpSpPr/>
          <p:nvPr/>
        </p:nvGrpSpPr>
        <p:grpSpPr>
          <a:xfrm>
            <a:off x="1282075" y="654588"/>
            <a:ext cx="7126553" cy="369332"/>
            <a:chOff x="1272739" y="598284"/>
            <a:chExt cx="7124903" cy="36924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41AF1A-5CE5-48AA-8C7E-B5FD448C1084}"/>
                </a:ext>
              </a:extLst>
            </p:cNvPr>
            <p:cNvSpPr txBox="1"/>
            <p:nvPr/>
          </p:nvSpPr>
          <p:spPr>
            <a:xfrm>
              <a:off x="1272739" y="598284"/>
              <a:ext cx="402581" cy="36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err="1">
                  <a:latin typeface="+mn-lt"/>
                </a:rPr>
                <a:t>xy</a:t>
              </a:r>
              <a:endParaRPr lang="en-US" i="1" dirty="0">
                <a:latin typeface="+mn-l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9A6020B-2E6A-41ED-99A3-4ABC2B62A75F}"/>
                </a:ext>
              </a:extLst>
            </p:cNvPr>
            <p:cNvSpPr txBox="1"/>
            <p:nvPr/>
          </p:nvSpPr>
          <p:spPr>
            <a:xfrm>
              <a:off x="3371617" y="598284"/>
              <a:ext cx="505150" cy="36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err="1">
                  <a:latin typeface="+mn-lt"/>
                </a:rPr>
                <a:t>xyz</a:t>
              </a:r>
              <a:endParaRPr lang="en-US" i="1" dirty="0">
                <a:latin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C4F70D-AE7A-4B49-8F36-20B0A60005E6}"/>
                </a:ext>
              </a:extLst>
            </p:cNvPr>
            <p:cNvSpPr txBox="1"/>
            <p:nvPr/>
          </p:nvSpPr>
          <p:spPr>
            <a:xfrm>
              <a:off x="5654721" y="598284"/>
              <a:ext cx="670221" cy="36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err="1">
                  <a:latin typeface="+mn-lt"/>
                </a:rPr>
                <a:t>xyzw</a:t>
              </a:r>
              <a:endParaRPr lang="en-US" i="1" dirty="0">
                <a:latin typeface="+mn-lt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0F743F0-7D88-45C6-BEAC-A9A214F06A7C}"/>
                </a:ext>
              </a:extLst>
            </p:cNvPr>
            <p:cNvSpPr txBox="1"/>
            <p:nvPr/>
          </p:nvSpPr>
          <p:spPr>
            <a:xfrm>
              <a:off x="7727421" y="598284"/>
              <a:ext cx="670221" cy="36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err="1">
                  <a:latin typeface="+mn-lt"/>
                </a:rPr>
                <a:t>xyzw</a:t>
              </a:r>
              <a:endParaRPr lang="en-US" i="1" dirty="0">
                <a:latin typeface="+mn-lt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E7F5F0F-C6F3-4237-B5A4-F3393B5B1989}"/>
              </a:ext>
            </a:extLst>
          </p:cNvPr>
          <p:cNvSpPr txBox="1"/>
          <p:nvPr/>
        </p:nvSpPr>
        <p:spPr>
          <a:xfrm>
            <a:off x="5733993" y="1795714"/>
            <a:ext cx="38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5650F9-CF29-4283-8CF7-3CDE13A0DB00}"/>
              </a:ext>
            </a:extLst>
          </p:cNvPr>
          <p:cNvSpPr txBox="1"/>
          <p:nvPr/>
        </p:nvSpPr>
        <p:spPr>
          <a:xfrm>
            <a:off x="7949090" y="1795714"/>
            <a:ext cx="38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+mn-lt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CD5AD5-D6DC-4658-ACDC-38ACD4F79825}"/>
              </a:ext>
            </a:extLst>
          </p:cNvPr>
          <p:cNvSpPr txBox="1"/>
          <p:nvPr/>
        </p:nvSpPr>
        <p:spPr>
          <a:xfrm>
            <a:off x="732972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2D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77B9D5-DE62-41B0-B2E1-D05993096228}"/>
              </a:ext>
            </a:extLst>
          </p:cNvPr>
          <p:cNvSpPr txBox="1"/>
          <p:nvPr/>
        </p:nvSpPr>
        <p:spPr>
          <a:xfrm>
            <a:off x="1840669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3D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6CE999-BE6C-4C68-B0A6-06AE52517C3A}"/>
              </a:ext>
            </a:extLst>
          </p:cNvPr>
          <p:cNvSpPr txBox="1"/>
          <p:nvPr/>
        </p:nvSpPr>
        <p:spPr>
          <a:xfrm>
            <a:off x="4889374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4D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CBB753-48A5-4F0A-B7C9-47992EC47B9F}"/>
              </a:ext>
            </a:extLst>
          </p:cNvPr>
          <p:cNvSpPr txBox="1"/>
          <p:nvPr/>
        </p:nvSpPr>
        <p:spPr>
          <a:xfrm>
            <a:off x="7865673" y="373107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4D</a:t>
            </a:r>
          </a:p>
        </p:txBody>
      </p:sp>
    </p:spTree>
    <p:extLst>
      <p:ext uri="{BB962C8B-B14F-4D97-AF65-F5344CB8AC3E}">
        <p14:creationId xmlns:p14="http://schemas.microsoft.com/office/powerpoint/2010/main" val="7164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5" grpId="0"/>
      <p:bldP spid="19" grpId="0"/>
      <p:bldP spid="2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240943-6D13-4429-AF38-DFFA0C745E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Visual Analysis of Defects / Aleksandr Amirkhanov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F430D0-7ADB-47CC-ADE7-15FAE5306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B8C2E4-E20F-4750-B71D-D035F238049B}" type="slidenum">
              <a:rPr lang="en-US" smtClean="0"/>
              <a:pPr/>
              <a:t>99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A6B14B-A2EC-4721-BA78-F3BE6995A909}"/>
              </a:ext>
            </a:extLst>
          </p:cNvPr>
          <p:cNvCxnSpPr>
            <a:cxnSpLocks/>
          </p:cNvCxnSpPr>
          <p:nvPr/>
        </p:nvCxnSpPr>
        <p:spPr>
          <a:xfrm>
            <a:off x="1714505" y="3681822"/>
            <a:ext cx="87849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74D3DD-92A0-47F8-81EE-81BFA2F33226}"/>
              </a:ext>
            </a:extLst>
          </p:cNvPr>
          <p:cNvSpPr txBox="1"/>
          <p:nvPr/>
        </p:nvSpPr>
        <p:spPr>
          <a:xfrm>
            <a:off x="1642497" y="2988454"/>
            <a:ext cx="213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  <a:cs typeface="Calibri" panose="020F0502020204030204" pitchFamily="34" charset="0"/>
              </a:rPr>
              <a:t>4D HyperLand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CBB78-85BB-44B4-8DE0-5F220B5B322E}"/>
              </a:ext>
            </a:extLst>
          </p:cNvPr>
          <p:cNvSpPr txBox="1"/>
          <p:nvPr/>
        </p:nvSpPr>
        <p:spPr>
          <a:xfrm>
            <a:off x="8843297" y="2982784"/>
            <a:ext cx="17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n-lt"/>
                <a:cs typeface="Calibri" panose="020F0502020204030204" pitchFamily="34" charset="0"/>
              </a:rPr>
              <a:t>2D FlatLand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5C46A9-97F4-4F97-B4A5-610DABF0A8A7}"/>
              </a:ext>
            </a:extLst>
          </p:cNvPr>
          <p:cNvSpPr txBox="1"/>
          <p:nvPr/>
        </p:nvSpPr>
        <p:spPr>
          <a:xfrm>
            <a:off x="4954865" y="298845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  <a:cs typeface="Calibri" panose="020F0502020204030204" pitchFamily="34" charset="0"/>
              </a:rPr>
              <a:t>3D SpaceLand</a:t>
            </a:r>
          </a:p>
        </p:txBody>
      </p:sp>
    </p:spTree>
    <p:extLst>
      <p:ext uri="{BB962C8B-B14F-4D97-AF65-F5344CB8AC3E}">
        <p14:creationId xmlns:p14="http://schemas.microsoft.com/office/powerpoint/2010/main" val="902292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PROFILE" val="D:\WINNT\System32\spool\DRIVERS\COLOR\c840i1_sams_d65_fb_2.icc"/>
  <p:tag name="DESTINATIONPROFILE" val="D:\WINNT\System32\spool\DRIVERS\COLOR\Projector_16.08.2005_3_hab.icc"/>
  <p:tag name="RI" val="0"/>
  <p:tag name="VIEW" val="MONITO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11</Pages>
  <Words>1865</Words>
  <Application>Microsoft Office PowerPoint</Application>
  <PresentationFormat>Custom</PresentationFormat>
  <Paragraphs>503</Paragraphs>
  <Slides>111</Slides>
  <Notes>50</Notes>
  <HiddenSlides>0</HiddenSlides>
  <MMClips>10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111</vt:i4>
      </vt:variant>
    </vt:vector>
  </HeadingPairs>
  <TitlesOfParts>
    <vt:vector size="123" baseType="lpstr">
      <vt:lpstr>Arial</vt:lpstr>
      <vt:lpstr>Calibri</vt:lpstr>
      <vt:lpstr>Cambria Math</vt:lpstr>
      <vt:lpstr>Comic Sans MS</vt:lpstr>
      <vt:lpstr>LMRoman10-Regular</vt:lpstr>
      <vt:lpstr>Open Sans</vt:lpstr>
      <vt:lpstr>Open Sans Light</vt:lpstr>
      <vt:lpstr>Source Sans Pro</vt:lpstr>
      <vt:lpstr>Source Sans Variable</vt:lpstr>
      <vt:lpstr>Source Sans Variable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a Defect?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Control Defects?</vt:lpstr>
      <vt:lpstr>PowerPoint Presentation</vt:lpstr>
      <vt:lpstr>PowerPoint Presentation</vt:lpstr>
      <vt:lpstr>PowerPoint Presentation</vt:lpstr>
      <vt:lpstr>PowerPoint Presentation</vt:lpstr>
      <vt:lpstr>How to Visually Support Defects Analysis?</vt:lpstr>
      <vt:lpstr>PowerPoint Presentation</vt:lpstr>
      <vt:lpstr>PowerPoint Presentation</vt:lpstr>
      <vt:lpstr>PowerPoint Presentation</vt:lpstr>
      <vt:lpstr>PowerPoint Presentation</vt:lpstr>
      <vt:lpstr>Visual Analysis of Defects</vt:lpstr>
      <vt:lpstr>PowerPoint Presentation</vt:lpstr>
      <vt:lpstr>PowerPoint Presentation</vt:lpstr>
      <vt:lpstr>Research Aim</vt:lpstr>
      <vt:lpstr>PowerPoint Presentation</vt:lpstr>
      <vt:lpstr>PowerPoint Presentation</vt:lpstr>
      <vt:lpstr>Contributions</vt:lpstr>
      <vt:lpstr>PowerPoint Presentation</vt:lpstr>
      <vt:lpstr>PowerPoint Presentation</vt:lpstr>
      <vt:lpstr>PowerPoint Presentation</vt:lpstr>
      <vt:lpstr>Related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Defect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</vt:lpstr>
      <vt:lpstr>PowerPoint Presentation</vt:lpstr>
      <vt:lpstr>PowerPoint Presentation</vt:lpstr>
      <vt:lpstr>Control of Defective Outputs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</vt:lpstr>
      <vt:lpstr>PowerPoint Presentation</vt:lpstr>
      <vt:lpstr>PowerPoint Presentation</vt:lpstr>
      <vt:lpstr>Performance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</vt:lpstr>
      <vt:lpstr>PowerPoint Presentation</vt:lpstr>
      <vt:lpstr>PowerPoint Presentation</vt:lpstr>
      <vt:lpstr>Improvement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Outlook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2009-05-18T22:11:47Z</dcterms:created>
  <dcterms:modified xsi:type="dcterms:W3CDTF">2021-10-20T09:26:26Z</dcterms:modified>
</cp:coreProperties>
</file>